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0AD2B-1A78-445F-92A3-095AA0035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64621C-8765-4EEE-9AB0-C6C4D66E2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4D8CC-1B47-4365-BA47-8FF56D970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8335F-3120-4A01-AEF8-44C0A500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FFC20A-5D7C-40A8-8583-64F5058C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A4240-786C-461B-AD0D-FFA04927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9F6929B-F6E1-4FFD-9C4E-C51D8CB96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64987F-2672-4D09-A1AD-5CE4308D0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CC7AC-A2AB-48FB-A6C5-18EAC50C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0752CE-33AF-4A95-9BA6-17AB8DA04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594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FE48FB-6967-4177-B31C-FC58ABE1E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E91468-21F1-46A2-AFB1-E143DAB92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98FE6D-62CD-4A53-AB82-B67340B6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01B112-B36F-40D9-AE43-B27533CF8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8244ED-8C69-4653-9F1C-F79DDA08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413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B1633-0DEC-4DE3-9289-451551FD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5C329E-3875-444F-8060-F02743682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76C338-1627-4127-895C-19529FA8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48333C-92E9-4E32-8AC0-91264EB1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6AE061-50A0-453F-9762-50C5899E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395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B48D3-680D-4F35-AB64-A8971A02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4FCE6B-8621-4F9B-91F2-74E8AE627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6AD7F4-1B57-4917-BE8C-798036F6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D84C31-E9C0-49FB-8FFF-E8A023B3C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039019-A37D-4348-8D94-2467E5D0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902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E2DAD-6AD8-4C55-8BC4-0761535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F56C3B-EA6E-47AE-922D-1C69806E1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F659B2-F48F-407D-BDF7-D4ACED70A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E86B6E-C71A-4DE5-B62E-55677A95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0E6D68-9665-470A-9287-B9EDA62D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BCC66F-4ABF-45F2-BC31-1301EBBC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00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946F0-4505-42BE-9243-B7E1FDE5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2B18AF-0A00-42D6-9F4D-98351EFB1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E8B523-D661-4532-93BF-AAC33BF27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087A37E-29D3-4CB9-A154-3810349B9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8453B0-A619-4932-BD5B-3BC738A8F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559C52F-48D2-4F35-B611-EA7224E76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EBE52FB-19FA-4D68-90D1-90FBD7B4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80BA79-9DE0-4E94-9849-E744E377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85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2389D-A633-44D5-B0EA-7DA685B8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ACDD66-1F3C-4533-95E7-3DAEB6B5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6FE669-9E67-4314-83BB-E0BFEA4F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14483B-4CED-4D99-BD61-DEFE4AE7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551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18A635-2D9D-498C-AF40-AC8FA06B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CC4139-A6D8-4D7A-9020-EA24A80F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FA47FF-E6E8-45AC-9A1A-B8DBA8FC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081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C05D1-F27A-4456-9363-576F2E157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4F1E25-B748-49C0-A437-534B5D5B2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34E222-1A74-42B0-8ADA-B0AAE3DD5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2BABCE-A180-4700-A825-EE87F320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D5912E-9553-4DCA-98F4-112A9047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254190-76E7-4BA7-93BC-B7FB705E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06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EB1A6-B79F-4E97-AD9F-4A3520FA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543D7E-E2F5-4735-AF9B-CF432C523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9BE243-3E2D-4889-BA08-EADCAC96C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709C9D-8311-407D-8001-9FEFE824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32E1AD-EC4A-4983-8F61-178D220E8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0B37C4-FD08-463A-9008-5F4EA7C0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622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A5083B-DC29-4923-8F78-87F96C6C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F0C1DC-A172-4B0B-B4AC-89B52CD84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CF5BA4-31A5-4805-9602-E9BECA230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E2D71-8F2A-4193-B744-7514BA8D210A}" type="datetimeFigureOut">
              <a:rPr lang="es-MX" smtClean="0"/>
              <a:t>07/07/2022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D1BB0B-3DC5-47BB-A845-EEF440974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3CC140-5DE3-4CB1-9C66-83122292B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0A55-84BB-481C-B726-346CAD97970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05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866432D-757F-4887-A256-041379287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537" y="215900"/>
            <a:ext cx="7662863" cy="6642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10FD9E-6774-4938-8C19-613A7C116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722" y="3519713"/>
            <a:ext cx="4999030" cy="3199379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C5E919B-2411-4718-B73D-3EDBAF965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15900"/>
            <a:ext cx="4031456" cy="3048793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422F2E-179E-4BC7-851A-7751A40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024" y="215900"/>
            <a:ext cx="6585857" cy="2387600"/>
          </a:xfrm>
          <a:pattFill prst="sphere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s-MX" b="1" dirty="0">
                <a:latin typeface="Bahnschrift SemiBold Condensed" panose="020B0502040204020203" pitchFamily="34" charset="0"/>
              </a:rPr>
              <a:t>La  huella ecológica del plástico</a:t>
            </a:r>
          </a:p>
        </p:txBody>
      </p:sp>
      <p:pic>
        <p:nvPicPr>
          <p:cNvPr id="3" name="y2mate.com - Van McCoy  The Hustle And Best Of  The Hustle Original Mix">
            <a:hlinkClick r:id="" action="ppaction://media"/>
            <a:extLst>
              <a:ext uri="{FF2B5EF4-FFF2-40B4-BE49-F238E27FC236}">
                <a16:creationId xmlns:a16="http://schemas.microsoft.com/office/drawing/2014/main" id="{02ADB9D0-796A-4D71-9C6D-4FF52BF96D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429000"/>
            <a:ext cx="304800" cy="30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03E5B2-69F4-4BA1-8368-607728E716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14" y="2616664"/>
            <a:ext cx="1886719" cy="11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0405AE-0F1F-4EC6-A55D-DA8786B3A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0218"/>
            <a:ext cx="11821886" cy="6502853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9BE61DB-DACF-4C30-80E1-87913A617F88}"/>
              </a:ext>
            </a:extLst>
          </p:cNvPr>
          <p:cNvSpPr/>
          <p:nvPr/>
        </p:nvSpPr>
        <p:spPr>
          <a:xfrm>
            <a:off x="914400" y="3702735"/>
            <a:ext cx="103632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MX" sz="30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La huella ecológica nos permite evaluar el impacto que tiene una actividad concreta sobre nuestro medio ambiente y así poder definir si una actividad es sostenible o no.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9D10A1-032F-421B-9A22-C913CF91F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92399"/>
            <a:ext cx="1914615" cy="11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1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E5C12A-F6E4-4027-9697-F7499C13C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DF93373-E710-4D36-980B-0505D8C16C14}"/>
              </a:ext>
            </a:extLst>
          </p:cNvPr>
          <p:cNvSpPr/>
          <p:nvPr/>
        </p:nvSpPr>
        <p:spPr>
          <a:xfrm>
            <a:off x="248356" y="635337"/>
            <a:ext cx="11397544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A diario consumimos y usamos muchos productos envasados que generan una gran cantidad de residuos. Es lo que conocemos como la huella ecológica, la cual nos indica el impacto ambiental que provocamos.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055E4A-0472-4B4C-A16C-C66F47B5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991" y="2605968"/>
            <a:ext cx="2780017" cy="1646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769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656D73EF-FDB4-42A6-8EEB-ED14BA690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84" y="2050595"/>
            <a:ext cx="2617365" cy="26173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D0ACBE6-9CB6-4433-AC94-E6C00E5D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71" y="2074130"/>
            <a:ext cx="4417493" cy="261736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EE2D2D6-9431-43D5-80E0-4DF9932BCCC6}"/>
              </a:ext>
            </a:extLst>
          </p:cNvPr>
          <p:cNvSpPr/>
          <p:nvPr/>
        </p:nvSpPr>
        <p:spPr>
          <a:xfrm>
            <a:off x="237068" y="5070346"/>
            <a:ext cx="11345332" cy="138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En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este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sentido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debemos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preguntarnos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hasta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qué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punto el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planeta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puede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regenerar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los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recursos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que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demandamos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y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qué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podemos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hacer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para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disminuir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la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huella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ecológica</a:t>
            </a:r>
            <a:r>
              <a:rPr lang="en-US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8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6817466-1008-436F-8F99-ABE7D553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52" y="538843"/>
            <a:ext cx="10950434" cy="587828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68715ED-A019-4A4B-8DC4-36EB3DEF6C31}"/>
              </a:ext>
            </a:extLst>
          </p:cNvPr>
          <p:cNvSpPr/>
          <p:nvPr/>
        </p:nvSpPr>
        <p:spPr>
          <a:xfrm>
            <a:off x="1059424" y="1954376"/>
            <a:ext cx="98886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¿Cómo reducir la huella ecológica en los envases?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D180AB-59C7-4B9D-8425-F62923A91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91" y="5003294"/>
            <a:ext cx="184115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9694141-00AB-434C-A33C-CBB0D2FDF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 t="15714" r="29476" b="18296"/>
          <a:stretch/>
        </p:blipFill>
        <p:spPr>
          <a:xfrm>
            <a:off x="1295400" y="2204357"/>
            <a:ext cx="4800600" cy="42427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DF2ACC-16B7-42CB-A76F-8555EA50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15" y="79692"/>
            <a:ext cx="7021285" cy="39494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762300-B1B5-46E5-A4FC-22ECBACC1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91" t="10952" r="16159"/>
          <a:stretch/>
        </p:blipFill>
        <p:spPr>
          <a:xfrm>
            <a:off x="9263742" y="3651821"/>
            <a:ext cx="2645229" cy="30285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E7D740-3C52-4FA4-87EC-E4C21C630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3048000" cy="20383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B32D2F-FCB8-4AC6-85F4-76F18ECB1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62" y="3983460"/>
            <a:ext cx="3048000" cy="2286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64A7B2-D40D-4E27-B092-060B2FF30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398" y="4148048"/>
            <a:ext cx="3799919" cy="25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C4523E-2E6C-49C3-A901-22E0811DC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87" y="2301807"/>
            <a:ext cx="2466975" cy="184785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7E236A5-6A7E-4613-9EE7-02E22B860E23}"/>
              </a:ext>
            </a:extLst>
          </p:cNvPr>
          <p:cNvSpPr/>
          <p:nvPr/>
        </p:nvSpPr>
        <p:spPr>
          <a:xfrm>
            <a:off x="229963" y="243932"/>
            <a:ext cx="1142047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000" b="1" dirty="0">
                <a:solidFill>
                  <a:schemeClr val="accent4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No podemos negar que, en muchos casos, el envase es imprescindible para poder proteger y manipular los productos. No obstante, lo que sí está en nuestras manos es la libertad de elegir el material con el que está elaborado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804E8E-B33F-478F-AD04-5459F4A68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408" y="1842071"/>
            <a:ext cx="2533650" cy="18097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654197-548F-42B6-BBEC-81EF571559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9909" y="5080138"/>
            <a:ext cx="2857500" cy="16002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8229E0A-E8B4-4EF7-A50E-A724D7514E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5272" y="3195726"/>
            <a:ext cx="278001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1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5B7CB7-9FD2-4473-B2FB-C3EC81DC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9" y="571501"/>
            <a:ext cx="11244942" cy="5445036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CD0970-142F-4CE9-8192-D3C4295C1EB7}"/>
              </a:ext>
            </a:extLst>
          </p:cNvPr>
          <p:cNvSpPr/>
          <p:nvPr/>
        </p:nvSpPr>
        <p:spPr>
          <a:xfrm>
            <a:off x="597707" y="854698"/>
            <a:ext cx="113810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La apuesta por envases ecológicos y sostenibles</a:t>
            </a:r>
            <a:endParaRPr lang="es-MX" sz="4400" b="1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256A1B8-4709-4EDA-A0AB-C5F7672EA3C5}"/>
              </a:ext>
            </a:extLst>
          </p:cNvPr>
          <p:cNvSpPr/>
          <p:nvPr/>
        </p:nvSpPr>
        <p:spPr>
          <a:xfrm>
            <a:off x="609600" y="2274838"/>
            <a:ext cx="10853057" cy="224676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Materiales como el bambú, el algodón, la fécula de maíz, el almidón de patata, la caña de azúcar o la hoja de palmera son </a:t>
            </a:r>
            <a:r>
              <a:rPr lang="es-MX" sz="3500" b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compostables</a:t>
            </a:r>
            <a:r>
              <a:rPr lang="es-MX" sz="35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y renovables, lo que significa que tienen un proceso de regeneración rápido y natural para no causar daños al ecosistema.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EB3B1F-9A96-49F4-B63A-F95EAFBE7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735" y="4916753"/>
            <a:ext cx="184115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5F0D8F-A4C5-420B-879F-9D7F60C5E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663" y="435144"/>
            <a:ext cx="4634346" cy="30895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EC4CC3D-FB4D-4895-875A-A9D6FC227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605" y="598613"/>
            <a:ext cx="4186963" cy="23744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9068E5-58C1-49FE-AA0D-998E4ED80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663" y="3712105"/>
            <a:ext cx="4634346" cy="28152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4A4009-8693-4BE5-B072-E3E5235A1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605" y="3712104"/>
            <a:ext cx="4186964" cy="26584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4E3F81-A8E4-45D0-9433-A9BC5AD1E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80" y="590826"/>
            <a:ext cx="4852712" cy="2752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A30411-7229-400A-805C-76F121D3E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604" y="590826"/>
            <a:ext cx="4186964" cy="23900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CE8E3D-D668-43CA-AC0B-9AB015F1E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662" y="3712104"/>
            <a:ext cx="4533901" cy="27107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365D4E8-B7B1-4B78-A695-16F95047B2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158" y="3704318"/>
            <a:ext cx="4396223" cy="28152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447AD5-0035-49D7-9D79-5905B5F194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5991" y="2605968"/>
            <a:ext cx="278001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0F08AE-1E74-46DA-9A7E-090C9BB5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437383"/>
            <a:ext cx="4116701" cy="203776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4E1CBB2-207D-4AB2-9FE1-BB3DFB5F5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8347" y="-1"/>
            <a:ext cx="2981737" cy="2590799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872FE46-9475-4C5B-8286-69C6FCAB0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99" y="3519451"/>
            <a:ext cx="4128685" cy="2359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8632D2-F4B2-45BE-B4D7-34145516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86" y="1339778"/>
            <a:ext cx="3244943" cy="192262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B7C8768-C0E6-4BF8-9262-74D645629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97165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63FAF9-ACC5-4257-A431-AB2FCFD5C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79552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842A57-5543-489A-8D76-ECB59F25A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06496"/>
            <a:ext cx="3380433" cy="385150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B5AB787-5A1E-418D-8980-5F3361C6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5760" y="4508919"/>
            <a:ext cx="420624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207</Words>
  <Application>Microsoft Office PowerPoint</Application>
  <PresentationFormat>Panorámica</PresentationFormat>
  <Paragraphs>8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Bahnschrift SemiBold Condensed</vt:lpstr>
      <vt:lpstr>Calibri</vt:lpstr>
      <vt:lpstr>Calibri Light</vt:lpstr>
      <vt:lpstr>Tema de Office</vt:lpstr>
      <vt:lpstr>La  huella ecológica del plástico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 huella ecológica del plástico</dc:title>
  <dc:creator>Monica Martinez Reynoso</dc:creator>
  <cp:lastModifiedBy>Monica Martinez Reynoso</cp:lastModifiedBy>
  <cp:revision>4</cp:revision>
  <dcterms:created xsi:type="dcterms:W3CDTF">2022-07-07T03:42:40Z</dcterms:created>
  <dcterms:modified xsi:type="dcterms:W3CDTF">2022-07-07T18:23:24Z</dcterms:modified>
</cp:coreProperties>
</file>