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9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6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Background Fill">
            <a:extLst>
              <a:ext uri="{FF2B5EF4-FFF2-40B4-BE49-F238E27FC236}">
                <a16:creationId xmlns:a16="http://schemas.microsoft.com/office/drawing/2014/main" id="{F79232E2-A9FE-4A08-9B39-19C88A01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AC0A2352-B8B7-4A1C-AECD-60222FF97F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3316"/>
          <a:stretch/>
        </p:blipFill>
        <p:spPr>
          <a:xfrm>
            <a:off x="2120373" y="1404730"/>
            <a:ext cx="7948205" cy="5029200"/>
          </a:xfrm>
          <a:custGeom>
            <a:avLst/>
            <a:gdLst/>
            <a:ahLst/>
            <a:cxnLst/>
            <a:rect l="l" t="t" r="r" b="b"/>
            <a:pathLst>
              <a:path w="10615629" h="6858000">
                <a:moveTo>
                  <a:pt x="7169276" y="5665107"/>
                </a:moveTo>
                <a:cubicBezTo>
                  <a:pt x="7360157" y="5665107"/>
                  <a:pt x="7514897" y="5819847"/>
                  <a:pt x="7514897" y="6010728"/>
                </a:cubicBezTo>
                <a:cubicBezTo>
                  <a:pt x="7514897" y="6201609"/>
                  <a:pt x="7360157" y="6356349"/>
                  <a:pt x="7169276" y="6356349"/>
                </a:cubicBezTo>
                <a:cubicBezTo>
                  <a:pt x="6978395" y="6356349"/>
                  <a:pt x="6823655" y="6201609"/>
                  <a:pt x="6823655" y="6010728"/>
                </a:cubicBezTo>
                <a:cubicBezTo>
                  <a:pt x="6823655" y="5819847"/>
                  <a:pt x="6978395" y="5665107"/>
                  <a:pt x="7169276" y="5665107"/>
                </a:cubicBezTo>
                <a:close/>
                <a:moveTo>
                  <a:pt x="10010446" y="2285546"/>
                </a:moveTo>
                <a:cubicBezTo>
                  <a:pt x="10256938" y="2285546"/>
                  <a:pt x="10456760" y="2485368"/>
                  <a:pt x="10456760" y="2731860"/>
                </a:cubicBezTo>
                <a:cubicBezTo>
                  <a:pt x="10456760" y="2978352"/>
                  <a:pt x="10256938" y="3178174"/>
                  <a:pt x="10010446" y="3178174"/>
                </a:cubicBezTo>
                <a:cubicBezTo>
                  <a:pt x="9763954" y="3178174"/>
                  <a:pt x="9564132" y="2978352"/>
                  <a:pt x="9564132" y="2731860"/>
                </a:cubicBezTo>
                <a:cubicBezTo>
                  <a:pt x="9564132" y="2485368"/>
                  <a:pt x="9763954" y="2285546"/>
                  <a:pt x="10010446" y="2285546"/>
                </a:cubicBezTo>
                <a:close/>
                <a:moveTo>
                  <a:pt x="10354145" y="1626054"/>
                </a:moveTo>
                <a:cubicBezTo>
                  <a:pt x="10498559" y="1626054"/>
                  <a:pt x="10615629" y="1743124"/>
                  <a:pt x="10615629" y="1887538"/>
                </a:cubicBezTo>
                <a:cubicBezTo>
                  <a:pt x="10615629" y="2031953"/>
                  <a:pt x="10498559" y="2149022"/>
                  <a:pt x="10354145" y="2149022"/>
                </a:cubicBezTo>
                <a:cubicBezTo>
                  <a:pt x="10209731" y="2149022"/>
                  <a:pt x="10092661" y="2031953"/>
                  <a:pt x="10092661" y="1887538"/>
                </a:cubicBezTo>
                <a:cubicBezTo>
                  <a:pt x="10092661" y="1743124"/>
                  <a:pt x="10209731" y="1626054"/>
                  <a:pt x="10354145" y="1626054"/>
                </a:cubicBezTo>
                <a:close/>
                <a:moveTo>
                  <a:pt x="1458900" y="620485"/>
                </a:moveTo>
                <a:cubicBezTo>
                  <a:pt x="1705392" y="620485"/>
                  <a:pt x="1905214" y="820307"/>
                  <a:pt x="1905214" y="1066799"/>
                </a:cubicBezTo>
                <a:cubicBezTo>
                  <a:pt x="1905214" y="1313291"/>
                  <a:pt x="1705392" y="1513113"/>
                  <a:pt x="1458900" y="1513113"/>
                </a:cubicBezTo>
                <a:cubicBezTo>
                  <a:pt x="1212408" y="1513113"/>
                  <a:pt x="1012586" y="1313291"/>
                  <a:pt x="1012586" y="1066799"/>
                </a:cubicBezTo>
                <a:cubicBezTo>
                  <a:pt x="1012586" y="820307"/>
                  <a:pt x="1212408" y="620485"/>
                  <a:pt x="1458900" y="620485"/>
                </a:cubicBezTo>
                <a:close/>
                <a:moveTo>
                  <a:pt x="6634576" y="0"/>
                </a:moveTo>
                <a:lnTo>
                  <a:pt x="10141834" y="0"/>
                </a:lnTo>
                <a:lnTo>
                  <a:pt x="10200260" y="112226"/>
                </a:lnTo>
                <a:cubicBezTo>
                  <a:pt x="10410239" y="575266"/>
                  <a:pt x="10394872" y="1153565"/>
                  <a:pt x="9914575" y="1675662"/>
                </a:cubicBezTo>
                <a:cubicBezTo>
                  <a:pt x="9716856" y="1890645"/>
                  <a:pt x="9539638" y="2125049"/>
                  <a:pt x="9361609" y="2357294"/>
                </a:cubicBezTo>
                <a:cubicBezTo>
                  <a:pt x="9193292" y="2576998"/>
                  <a:pt x="9188572" y="2830553"/>
                  <a:pt x="9334635" y="3068327"/>
                </a:cubicBezTo>
                <a:cubicBezTo>
                  <a:pt x="9495670" y="3329571"/>
                  <a:pt x="9683004" y="3577866"/>
                  <a:pt x="9815042" y="3852732"/>
                </a:cubicBezTo>
                <a:cubicBezTo>
                  <a:pt x="10050525" y="4342848"/>
                  <a:pt x="9955575" y="4825682"/>
                  <a:pt x="9376176" y="5163127"/>
                </a:cubicBezTo>
                <a:cubicBezTo>
                  <a:pt x="8901029" y="5439880"/>
                  <a:pt x="8396077" y="5450670"/>
                  <a:pt x="7869813" y="5397801"/>
                </a:cubicBezTo>
                <a:cubicBezTo>
                  <a:pt x="7414763" y="5352214"/>
                  <a:pt x="6924916" y="5316879"/>
                  <a:pt x="6545392" y="5591203"/>
                </a:cubicBezTo>
                <a:cubicBezTo>
                  <a:pt x="6238293" y="5813469"/>
                  <a:pt x="6024794" y="6166019"/>
                  <a:pt x="5772723" y="6463272"/>
                </a:cubicBezTo>
                <a:cubicBezTo>
                  <a:pt x="5693284" y="6557074"/>
                  <a:pt x="5618532" y="6655326"/>
                  <a:pt x="5542128" y="6751893"/>
                </a:cubicBezTo>
                <a:lnTo>
                  <a:pt x="5455473" y="6858000"/>
                </a:lnTo>
                <a:lnTo>
                  <a:pt x="3884322" y="6858000"/>
                </a:lnTo>
                <a:lnTo>
                  <a:pt x="3874161" y="6844414"/>
                </a:lnTo>
                <a:cubicBezTo>
                  <a:pt x="3769502" y="6682570"/>
                  <a:pt x="3725804" y="6471499"/>
                  <a:pt x="3692625" y="6276207"/>
                </a:cubicBezTo>
                <a:cubicBezTo>
                  <a:pt x="3594979" y="5704764"/>
                  <a:pt x="2996562" y="5529973"/>
                  <a:pt x="2561203" y="5655806"/>
                </a:cubicBezTo>
                <a:cubicBezTo>
                  <a:pt x="1295584" y="6024675"/>
                  <a:pt x="405173" y="5378783"/>
                  <a:pt x="69617" y="4277706"/>
                </a:cubicBezTo>
                <a:cubicBezTo>
                  <a:pt x="12163" y="4089022"/>
                  <a:pt x="22818" y="3880245"/>
                  <a:pt x="1643" y="3679828"/>
                </a:cubicBezTo>
                <a:cubicBezTo>
                  <a:pt x="-11845" y="3246491"/>
                  <a:pt x="53163" y="2840533"/>
                  <a:pt x="368893" y="2516306"/>
                </a:cubicBezTo>
                <a:cubicBezTo>
                  <a:pt x="570254" y="2309550"/>
                  <a:pt x="826642" y="2227145"/>
                  <a:pt x="1113509" y="2192618"/>
                </a:cubicBezTo>
                <a:cubicBezTo>
                  <a:pt x="1425464" y="2154854"/>
                  <a:pt x="1739171" y="2099963"/>
                  <a:pt x="2037232" y="2005555"/>
                </a:cubicBezTo>
                <a:cubicBezTo>
                  <a:pt x="2313447" y="1917888"/>
                  <a:pt x="2430109" y="1649902"/>
                  <a:pt x="2547311" y="1405114"/>
                </a:cubicBezTo>
                <a:cubicBezTo>
                  <a:pt x="2839303" y="794962"/>
                  <a:pt x="3300289" y="490426"/>
                  <a:pt x="3900864" y="578766"/>
                </a:cubicBezTo>
                <a:cubicBezTo>
                  <a:pt x="4133785" y="613023"/>
                  <a:pt x="4362119" y="739800"/>
                  <a:pt x="4571571" y="860778"/>
                </a:cubicBezTo>
                <a:cubicBezTo>
                  <a:pt x="5133169" y="1185276"/>
                  <a:pt x="5641898" y="1029501"/>
                  <a:pt x="6039226" y="631499"/>
                </a:cubicBezTo>
                <a:cubicBezTo>
                  <a:pt x="6180165" y="489886"/>
                  <a:pt x="6313484" y="339979"/>
                  <a:pt x="6449433" y="193257"/>
                </a:cubicBezTo>
                <a:close/>
              </a:path>
            </a:pathLst>
          </a:cu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8C5BCD18-B16C-4B46-84C8-85CC565CBFF5}"/>
              </a:ext>
            </a:extLst>
          </p:cNvPr>
          <p:cNvSpPr txBox="1"/>
          <p:nvPr/>
        </p:nvSpPr>
        <p:spPr>
          <a:xfrm>
            <a:off x="1144297" y="348422"/>
            <a:ext cx="9900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rgbClr val="006600"/>
                </a:solidFill>
                <a:latin typeface="Script MT Bold" panose="03040602040607080904" pitchFamily="66" charset="0"/>
              </a:rPr>
              <a:t>Campaña 100% libre de plástico de un solo uso.</a:t>
            </a:r>
          </a:p>
        </p:txBody>
      </p:sp>
      <p:pic>
        <p:nvPicPr>
          <p:cNvPr id="78" name="Imagen 77">
            <a:extLst>
              <a:ext uri="{FF2B5EF4-FFF2-40B4-BE49-F238E27FC236}">
                <a16:creationId xmlns:a16="http://schemas.microsoft.com/office/drawing/2014/main" id="{4612DC9F-2FDA-40B0-8C9C-E1456515E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67" y="1402359"/>
            <a:ext cx="2133600" cy="2143125"/>
          </a:xfrm>
          <a:prstGeom prst="rect">
            <a:avLst/>
          </a:prstGeom>
        </p:spPr>
      </p:pic>
      <p:pic>
        <p:nvPicPr>
          <p:cNvPr id="79" name="y2mate.com - The Five Blobs La Burbuja Audiofoto">
            <a:hlinkClick r:id="" action="ppaction://media"/>
            <a:extLst>
              <a:ext uri="{FF2B5EF4-FFF2-40B4-BE49-F238E27FC236}">
                <a16:creationId xmlns:a16="http://schemas.microsoft.com/office/drawing/2014/main" id="{5C5E87E6-2A24-4971-B72D-16AEA02605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3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5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4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Nubes en el cielo&#10;&#10;Descripción generada automáticamente">
            <a:extLst>
              <a:ext uri="{FF2B5EF4-FFF2-40B4-BE49-F238E27FC236}">
                <a16:creationId xmlns:a16="http://schemas.microsoft.com/office/drawing/2014/main" id="{0154B91B-B8F9-4E19-A9BD-B2A7760FE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"/>
          <a:stretch/>
        </p:blipFill>
        <p:spPr>
          <a:xfrm>
            <a:off x="278296" y="0"/>
            <a:ext cx="11913704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8DAF221-F475-4C9B-B7FE-16CED597992C}"/>
              </a:ext>
            </a:extLst>
          </p:cNvPr>
          <p:cNvSpPr/>
          <p:nvPr/>
        </p:nvSpPr>
        <p:spPr>
          <a:xfrm>
            <a:off x="1457738" y="387680"/>
            <a:ext cx="9276522" cy="1477328"/>
          </a:xfrm>
          <a:custGeom>
            <a:avLst/>
            <a:gdLst>
              <a:gd name="connsiteX0" fmla="*/ 0 w 9276522"/>
              <a:gd name="connsiteY0" fmla="*/ 0 h 1477328"/>
              <a:gd name="connsiteX1" fmla="*/ 9276522 w 9276522"/>
              <a:gd name="connsiteY1" fmla="*/ 0 h 1477328"/>
              <a:gd name="connsiteX2" fmla="*/ 9276522 w 9276522"/>
              <a:gd name="connsiteY2" fmla="*/ 1477328 h 1477328"/>
              <a:gd name="connsiteX3" fmla="*/ 0 w 9276522"/>
              <a:gd name="connsiteY3" fmla="*/ 1477328 h 1477328"/>
              <a:gd name="connsiteX4" fmla="*/ 0 w 9276522"/>
              <a:gd name="connsiteY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6522" h="1477328" fill="none" extrusionOk="0">
                <a:moveTo>
                  <a:pt x="0" y="0"/>
                </a:moveTo>
                <a:cubicBezTo>
                  <a:pt x="3281820" y="115240"/>
                  <a:pt x="7259828" y="104239"/>
                  <a:pt x="9276522" y="0"/>
                </a:cubicBezTo>
                <a:cubicBezTo>
                  <a:pt x="9328731" y="425567"/>
                  <a:pt x="9293450" y="852076"/>
                  <a:pt x="9276522" y="1477328"/>
                </a:cubicBezTo>
                <a:cubicBezTo>
                  <a:pt x="7399081" y="1554043"/>
                  <a:pt x="1442562" y="1459975"/>
                  <a:pt x="0" y="1477328"/>
                </a:cubicBezTo>
                <a:cubicBezTo>
                  <a:pt x="22370" y="950772"/>
                  <a:pt x="13095" y="436750"/>
                  <a:pt x="0" y="0"/>
                </a:cubicBezTo>
                <a:close/>
              </a:path>
              <a:path w="9276522" h="1477328" stroke="0" extrusionOk="0">
                <a:moveTo>
                  <a:pt x="0" y="0"/>
                </a:moveTo>
                <a:cubicBezTo>
                  <a:pt x="4450582" y="57847"/>
                  <a:pt x="5762139" y="160741"/>
                  <a:pt x="9276522" y="0"/>
                </a:cubicBezTo>
                <a:cubicBezTo>
                  <a:pt x="9266460" y="719558"/>
                  <a:pt x="9330572" y="801696"/>
                  <a:pt x="9276522" y="1477328"/>
                </a:cubicBezTo>
                <a:cubicBezTo>
                  <a:pt x="5961463" y="1473384"/>
                  <a:pt x="2413906" y="1483586"/>
                  <a:pt x="0" y="1477328"/>
                </a:cubicBezTo>
                <a:cubicBezTo>
                  <a:pt x="120920" y="748719"/>
                  <a:pt x="46634" y="355623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7778916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s-MX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Baskerville Old Face" panose="02020602080505020303" pitchFamily="18" charset="0"/>
              </a:rPr>
              <a:t>El TecNM ha certificado al Tecnológico de Estudios Superiores de Ecatepec como una institución libre de plástico de un solo uso.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C4D37D3-A483-47CB-8325-F901167F6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328" y="2493822"/>
            <a:ext cx="3397831" cy="18676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398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CB2F3D9-90C4-4C0F-AD6B-A128D30B2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64" y="2139243"/>
            <a:ext cx="3081142" cy="41064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232D39-D63B-4D61-8441-AEE02935E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866" y="2139241"/>
            <a:ext cx="3176341" cy="423333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A854F29-F7A9-4131-ADB1-3B082D33124A}"/>
              </a:ext>
            </a:extLst>
          </p:cNvPr>
          <p:cNvSpPr txBox="1"/>
          <p:nvPr/>
        </p:nvSpPr>
        <p:spPr>
          <a:xfrm>
            <a:off x="1323779" y="661915"/>
            <a:ext cx="9544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>
                <a:latin typeface="Baskerville Old Face" panose="02020602080505020303" pitchFamily="18" charset="0"/>
              </a:rPr>
              <a:t>Nuestros estudiantes han iniciado con acciones en favor de la campaña sustituyendo sus botellas de pet por cilindros reutilizables.</a:t>
            </a:r>
            <a:endParaRPr lang="es-MX" sz="3000" b="1" dirty="0">
              <a:latin typeface="Baskerville Old Face" panose="02020602080505020303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7364FE-9434-4E7C-B007-D547D6A21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163" y="2271887"/>
            <a:ext cx="3036071" cy="39680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DD7B51-94C6-4057-9F0D-BB3A13F44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995" y="5858897"/>
            <a:ext cx="1390008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3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ferris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1" name="Background Fill">
            <a:extLst>
              <a:ext uri="{FF2B5EF4-FFF2-40B4-BE49-F238E27FC236}">
                <a16:creationId xmlns:a16="http://schemas.microsoft.com/office/drawing/2014/main" id="{C5B490A4-45EC-4714-B9D8-CB576FB20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CAF16C5-DBB9-4EC5-811D-1E16CDF38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54" r="-1" b="8698"/>
          <a:stretch/>
        </p:blipFill>
        <p:spPr>
          <a:xfrm>
            <a:off x="1" y="2"/>
            <a:ext cx="12188951" cy="5900685"/>
          </a:xfrm>
          <a:custGeom>
            <a:avLst/>
            <a:gdLst/>
            <a:ahLst/>
            <a:cxnLst/>
            <a:rect l="l" t="t" r="r" b="b"/>
            <a:pathLst>
              <a:path w="12188951" h="5900685">
                <a:moveTo>
                  <a:pt x="2194685" y="5217872"/>
                </a:moveTo>
                <a:cubicBezTo>
                  <a:pt x="2343301" y="5217872"/>
                  <a:pt x="2463779" y="5338350"/>
                  <a:pt x="2463781" y="5486966"/>
                </a:cubicBezTo>
                <a:cubicBezTo>
                  <a:pt x="2463779" y="5635584"/>
                  <a:pt x="2343302" y="5756062"/>
                  <a:pt x="2194684" y="5756062"/>
                </a:cubicBezTo>
                <a:cubicBezTo>
                  <a:pt x="2046067" y="5756062"/>
                  <a:pt x="1925589" y="5635584"/>
                  <a:pt x="1925589" y="5486967"/>
                </a:cubicBezTo>
                <a:cubicBezTo>
                  <a:pt x="1925589" y="5338350"/>
                  <a:pt x="2046067" y="5217872"/>
                  <a:pt x="2194685" y="5217872"/>
                </a:cubicBezTo>
                <a:close/>
                <a:moveTo>
                  <a:pt x="5077013" y="5017742"/>
                </a:moveTo>
                <a:cubicBezTo>
                  <a:pt x="5320833" y="5017743"/>
                  <a:pt x="5518484" y="5215396"/>
                  <a:pt x="5518484" y="5459214"/>
                </a:cubicBezTo>
                <a:cubicBezTo>
                  <a:pt x="5518484" y="5703032"/>
                  <a:pt x="5320833" y="5900685"/>
                  <a:pt x="5077015" y="5900685"/>
                </a:cubicBezTo>
                <a:cubicBezTo>
                  <a:pt x="4833197" y="5900685"/>
                  <a:pt x="4635543" y="5703032"/>
                  <a:pt x="4635543" y="5459214"/>
                </a:cubicBezTo>
                <a:cubicBezTo>
                  <a:pt x="4635543" y="5215396"/>
                  <a:pt x="4833197" y="5017743"/>
                  <a:pt x="5077013" y="5017742"/>
                </a:cubicBezTo>
                <a:close/>
                <a:moveTo>
                  <a:pt x="7930625" y="4969400"/>
                </a:moveTo>
                <a:cubicBezTo>
                  <a:pt x="8053660" y="4969400"/>
                  <a:pt x="8153400" y="5069140"/>
                  <a:pt x="8153400" y="5192176"/>
                </a:cubicBezTo>
                <a:cubicBezTo>
                  <a:pt x="8153400" y="5315212"/>
                  <a:pt x="8053660" y="5414952"/>
                  <a:pt x="7930625" y="5414952"/>
                </a:cubicBezTo>
                <a:cubicBezTo>
                  <a:pt x="7807589" y="5414952"/>
                  <a:pt x="7707850" y="5315212"/>
                  <a:pt x="7707850" y="5192176"/>
                </a:cubicBezTo>
                <a:cubicBezTo>
                  <a:pt x="7707850" y="5069140"/>
                  <a:pt x="7807590" y="4969400"/>
                  <a:pt x="7930625" y="4969400"/>
                </a:cubicBezTo>
                <a:close/>
                <a:moveTo>
                  <a:pt x="1180704" y="4050019"/>
                </a:moveTo>
                <a:cubicBezTo>
                  <a:pt x="1503198" y="4050019"/>
                  <a:pt x="1764632" y="4311452"/>
                  <a:pt x="1764632" y="4633946"/>
                </a:cubicBezTo>
                <a:cubicBezTo>
                  <a:pt x="1764632" y="4956440"/>
                  <a:pt x="1503198" y="5217873"/>
                  <a:pt x="1180705" y="5217873"/>
                </a:cubicBezTo>
                <a:cubicBezTo>
                  <a:pt x="858210" y="5217873"/>
                  <a:pt x="596778" y="4956440"/>
                  <a:pt x="596778" y="4633946"/>
                </a:cubicBezTo>
                <a:cubicBezTo>
                  <a:pt x="596778" y="4311452"/>
                  <a:pt x="858210" y="4050019"/>
                  <a:pt x="1180704" y="4050019"/>
                </a:cubicBezTo>
                <a:close/>
                <a:moveTo>
                  <a:pt x="7927064" y="3899687"/>
                </a:moveTo>
                <a:cubicBezTo>
                  <a:pt x="8136536" y="3899687"/>
                  <a:pt x="8306346" y="4069497"/>
                  <a:pt x="8306346" y="4278969"/>
                </a:cubicBezTo>
                <a:cubicBezTo>
                  <a:pt x="8306346" y="4488441"/>
                  <a:pt x="8136536" y="4658251"/>
                  <a:pt x="7927064" y="4658251"/>
                </a:cubicBezTo>
                <a:cubicBezTo>
                  <a:pt x="7717595" y="4658251"/>
                  <a:pt x="7547784" y="4488441"/>
                  <a:pt x="7547784" y="4278969"/>
                </a:cubicBezTo>
                <a:cubicBezTo>
                  <a:pt x="7547784" y="4069497"/>
                  <a:pt x="7717595" y="3899686"/>
                  <a:pt x="7927064" y="3899687"/>
                </a:cubicBezTo>
                <a:close/>
                <a:moveTo>
                  <a:pt x="0" y="449179"/>
                </a:moveTo>
                <a:cubicBezTo>
                  <a:pt x="403121" y="449179"/>
                  <a:pt x="729916" y="775974"/>
                  <a:pt x="729916" y="1179095"/>
                </a:cubicBezTo>
                <a:cubicBezTo>
                  <a:pt x="729916" y="1582216"/>
                  <a:pt x="403121" y="1909011"/>
                  <a:pt x="0" y="1909011"/>
                </a:cubicBezTo>
                <a:close/>
                <a:moveTo>
                  <a:pt x="10277258" y="0"/>
                </a:moveTo>
                <a:lnTo>
                  <a:pt x="12188951" y="0"/>
                </a:lnTo>
                <a:lnTo>
                  <a:pt x="12188951" y="2401931"/>
                </a:lnTo>
                <a:lnTo>
                  <a:pt x="12120981" y="2368504"/>
                </a:lnTo>
                <a:cubicBezTo>
                  <a:pt x="11942798" y="2297842"/>
                  <a:pt x="11739786" y="2299142"/>
                  <a:pt x="11556637" y="2384432"/>
                </a:cubicBezTo>
                <a:cubicBezTo>
                  <a:pt x="11164597" y="2567784"/>
                  <a:pt x="10706630" y="2542047"/>
                  <a:pt x="10337587" y="2315998"/>
                </a:cubicBezTo>
                <a:cubicBezTo>
                  <a:pt x="9750825" y="1957653"/>
                  <a:pt x="9548519" y="1189630"/>
                  <a:pt x="9882317" y="588804"/>
                </a:cubicBezTo>
                <a:cubicBezTo>
                  <a:pt x="9930860" y="501487"/>
                  <a:pt x="9989231" y="420009"/>
                  <a:pt x="10056362" y="346025"/>
                </a:cubicBezTo>
                <a:lnTo>
                  <a:pt x="10055628" y="346151"/>
                </a:lnTo>
                <a:cubicBezTo>
                  <a:pt x="10121472" y="273491"/>
                  <a:pt x="10177897" y="194191"/>
                  <a:pt x="10224385" y="110085"/>
                </a:cubicBezTo>
                <a:close/>
                <a:moveTo>
                  <a:pt x="622824" y="0"/>
                </a:moveTo>
                <a:lnTo>
                  <a:pt x="7706115" y="0"/>
                </a:lnTo>
                <a:lnTo>
                  <a:pt x="7708396" y="54231"/>
                </a:lnTo>
                <a:cubicBezTo>
                  <a:pt x="7713497" y="89412"/>
                  <a:pt x="7722407" y="124959"/>
                  <a:pt x="7735650" y="160993"/>
                </a:cubicBezTo>
                <a:cubicBezTo>
                  <a:pt x="7931441" y="693748"/>
                  <a:pt x="8793891" y="567645"/>
                  <a:pt x="8945823" y="1103478"/>
                </a:cubicBezTo>
                <a:cubicBezTo>
                  <a:pt x="9091600" y="1617463"/>
                  <a:pt x="8392415" y="2054431"/>
                  <a:pt x="8607819" y="2498367"/>
                </a:cubicBezTo>
                <a:cubicBezTo>
                  <a:pt x="8703627" y="2695629"/>
                  <a:pt x="8919770" y="2775198"/>
                  <a:pt x="9197255" y="2876754"/>
                </a:cubicBezTo>
                <a:cubicBezTo>
                  <a:pt x="9803690" y="3098658"/>
                  <a:pt x="10171314" y="2917121"/>
                  <a:pt x="10523231" y="3092665"/>
                </a:cubicBezTo>
                <a:cubicBezTo>
                  <a:pt x="11012254" y="3337151"/>
                  <a:pt x="11245189" y="4148254"/>
                  <a:pt x="10920080" y="4592839"/>
                </a:cubicBezTo>
                <a:cubicBezTo>
                  <a:pt x="10638655" y="4977616"/>
                  <a:pt x="10070721" y="5128134"/>
                  <a:pt x="9643978" y="4908252"/>
                </a:cubicBezTo>
                <a:cubicBezTo>
                  <a:pt x="9340490" y="4751961"/>
                  <a:pt x="9232612" y="4419450"/>
                  <a:pt x="8827993" y="4085763"/>
                </a:cubicBezTo>
                <a:cubicBezTo>
                  <a:pt x="8776037" y="4043000"/>
                  <a:pt x="7917481" y="3347125"/>
                  <a:pt x="7548675" y="3585025"/>
                </a:cubicBezTo>
                <a:cubicBezTo>
                  <a:pt x="7326818" y="3727467"/>
                  <a:pt x="7344689" y="4143947"/>
                  <a:pt x="7356720" y="4429760"/>
                </a:cubicBezTo>
                <a:cubicBezTo>
                  <a:pt x="7388934" y="5193722"/>
                  <a:pt x="7396724" y="5409798"/>
                  <a:pt x="7219689" y="5599551"/>
                </a:cubicBezTo>
                <a:cubicBezTo>
                  <a:pt x="7042654" y="5789302"/>
                  <a:pt x="6681212" y="5853037"/>
                  <a:pt x="6429941" y="5732759"/>
                </a:cubicBezTo>
                <a:cubicBezTo>
                  <a:pt x="6035436" y="5544348"/>
                  <a:pt x="6192339" y="5039590"/>
                  <a:pt x="5723066" y="4657555"/>
                </a:cubicBezTo>
                <a:cubicBezTo>
                  <a:pt x="5661134" y="4607206"/>
                  <a:pt x="5267744" y="4288991"/>
                  <a:pt x="4917107" y="4411210"/>
                </a:cubicBezTo>
                <a:cubicBezTo>
                  <a:pt x="4467728" y="4567475"/>
                  <a:pt x="4581326" y="5177102"/>
                  <a:pt x="4090577" y="5458573"/>
                </a:cubicBezTo>
                <a:cubicBezTo>
                  <a:pt x="3742625" y="5658026"/>
                  <a:pt x="3212479" y="5618966"/>
                  <a:pt x="2882167" y="5375699"/>
                </a:cubicBezTo>
                <a:cubicBezTo>
                  <a:pt x="2359499" y="4990909"/>
                  <a:pt x="2668852" y="4338578"/>
                  <a:pt x="2096746" y="3836095"/>
                </a:cubicBezTo>
                <a:cubicBezTo>
                  <a:pt x="1696859" y="3484751"/>
                  <a:pt x="1170385" y="3474423"/>
                  <a:pt x="1127929" y="3473966"/>
                </a:cubicBezTo>
                <a:cubicBezTo>
                  <a:pt x="629980" y="3471235"/>
                  <a:pt x="388855" y="3785016"/>
                  <a:pt x="50475" y="3820963"/>
                </a:cubicBezTo>
                <a:lnTo>
                  <a:pt x="0" y="3822915"/>
                </a:lnTo>
                <a:lnTo>
                  <a:pt x="0" y="2276368"/>
                </a:lnTo>
                <a:lnTo>
                  <a:pt x="1489" y="2276627"/>
                </a:lnTo>
                <a:cubicBezTo>
                  <a:pt x="194865" y="2313658"/>
                  <a:pt x="410611" y="2355568"/>
                  <a:pt x="684099" y="2258804"/>
                </a:cubicBezTo>
                <a:cubicBezTo>
                  <a:pt x="971565" y="2157414"/>
                  <a:pt x="1360154" y="1878960"/>
                  <a:pt x="1418355" y="1513707"/>
                </a:cubicBezTo>
                <a:cubicBezTo>
                  <a:pt x="1509657" y="940591"/>
                  <a:pt x="705424" y="655205"/>
                  <a:pt x="623491" y="14145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53CB6C1-3E52-409A-BDF1-BED5E35DB3B1}"/>
              </a:ext>
            </a:extLst>
          </p:cNvPr>
          <p:cNvSpPr txBox="1"/>
          <p:nvPr/>
        </p:nvSpPr>
        <p:spPr>
          <a:xfrm>
            <a:off x="2305878" y="848139"/>
            <a:ext cx="6347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55B5CB-0D44-4144-9824-5111D182A7DE}"/>
              </a:ext>
            </a:extLst>
          </p:cNvPr>
          <p:cNvSpPr txBox="1"/>
          <p:nvPr/>
        </p:nvSpPr>
        <p:spPr>
          <a:xfrm>
            <a:off x="6516547" y="4433104"/>
            <a:ext cx="5578997" cy="1938992"/>
          </a:xfrm>
          <a:custGeom>
            <a:avLst/>
            <a:gdLst>
              <a:gd name="connsiteX0" fmla="*/ 0 w 5578997"/>
              <a:gd name="connsiteY0" fmla="*/ 0 h 1938992"/>
              <a:gd name="connsiteX1" fmla="*/ 5578997 w 5578997"/>
              <a:gd name="connsiteY1" fmla="*/ 0 h 1938992"/>
              <a:gd name="connsiteX2" fmla="*/ 5578997 w 5578997"/>
              <a:gd name="connsiteY2" fmla="*/ 1938992 h 1938992"/>
              <a:gd name="connsiteX3" fmla="*/ 0 w 5578997"/>
              <a:gd name="connsiteY3" fmla="*/ 1938992 h 1938992"/>
              <a:gd name="connsiteX4" fmla="*/ 0 w 5578997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8997" h="1938992" fill="none" extrusionOk="0">
                <a:moveTo>
                  <a:pt x="0" y="0"/>
                </a:moveTo>
                <a:cubicBezTo>
                  <a:pt x="1395561" y="153744"/>
                  <a:pt x="4547018" y="138285"/>
                  <a:pt x="5578997" y="0"/>
                </a:cubicBezTo>
                <a:cubicBezTo>
                  <a:pt x="5596887" y="905392"/>
                  <a:pt x="5743949" y="1656471"/>
                  <a:pt x="5578997" y="1938992"/>
                </a:cubicBezTo>
                <a:cubicBezTo>
                  <a:pt x="4455785" y="1888945"/>
                  <a:pt x="2195097" y="1872044"/>
                  <a:pt x="0" y="1938992"/>
                </a:cubicBezTo>
                <a:cubicBezTo>
                  <a:pt x="133337" y="1329380"/>
                  <a:pt x="-71187" y="863663"/>
                  <a:pt x="0" y="0"/>
                </a:cubicBezTo>
                <a:close/>
              </a:path>
              <a:path w="5578997" h="1938992" stroke="0" extrusionOk="0">
                <a:moveTo>
                  <a:pt x="0" y="0"/>
                </a:moveTo>
                <a:cubicBezTo>
                  <a:pt x="799271" y="1283"/>
                  <a:pt x="4560522" y="17922"/>
                  <a:pt x="5578997" y="0"/>
                </a:cubicBezTo>
                <a:cubicBezTo>
                  <a:pt x="5743534" y="617929"/>
                  <a:pt x="5741744" y="1592113"/>
                  <a:pt x="5578997" y="1938992"/>
                </a:cubicBezTo>
                <a:cubicBezTo>
                  <a:pt x="3154122" y="2027183"/>
                  <a:pt x="1912492" y="1992427"/>
                  <a:pt x="0" y="1938992"/>
                </a:cubicBezTo>
                <a:cubicBezTo>
                  <a:pt x="-37644" y="997780"/>
                  <a:pt x="111453" y="607335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904221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4000" b="1" dirty="0">
                <a:latin typeface="Baskerville Old Face" panose="02020602080505020303" pitchFamily="18" charset="0"/>
              </a:rPr>
              <a:t>Todo el personal docente y administrativo se ha sumado a esta campaña.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9E21203-9615-43D2-BF50-BE7A1511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076" y="751306"/>
            <a:ext cx="2311424" cy="15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4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7074CE9-BC4F-472C-976D-F43398D41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1" r="9326" b="-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9826C5-33B2-42E6-9048-879FA4ED0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67" r="-3" b="29385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D00CBC-B7A7-45FF-8258-4DD1D9710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4789EB-3AF3-4218-85A6-631655BCA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12" r="1" b="32715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D4B819-04EB-4058-A3E3-3C958777C1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10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8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ferris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6868F2-FC80-4334-887B-7DB3103A7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EF79062-B5BB-45DF-810C-95A324A9D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2140699"/>
            <a:ext cx="12192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BFD723E9-7572-447A-B522-3D1FFC290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669856"/>
            <a:ext cx="6658405" cy="1451174"/>
          </a:xfrm>
          <a:solidFill>
            <a:schemeClr val="tx2"/>
          </a:solidFill>
        </p:spPr>
        <p:txBody>
          <a:bodyPr anchor="ctr">
            <a:normAutofit/>
          </a:bodyPr>
          <a:lstStyle/>
          <a:p>
            <a:pPr algn="ctr"/>
            <a:r>
              <a:rPr lang="es-MX" sz="3000" b="1" dirty="0">
                <a:solidFill>
                  <a:schemeClr val="bg1"/>
                </a:solidFill>
                <a:latin typeface="Baskerville Old Face" panose="02020602080505020303" pitchFamily="18" charset="0"/>
                <a:ea typeface="+mn-ea"/>
                <a:cs typeface="+mn-cs"/>
              </a:rPr>
              <a:t>También somos una Institución 100% libre de humo de tabaco.</a:t>
            </a:r>
            <a:r>
              <a:rPr lang="es-MX" sz="3000" b="1" dirty="0">
                <a:latin typeface="Baskerville Old Face" panose="02020602080505020303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C996A4-9869-4EE8-93A7-04BBCFAB7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965" y="636103"/>
            <a:ext cx="4174434" cy="16460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EF3555-81FB-4DEC-AA44-4338C8762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829" y="3078080"/>
            <a:ext cx="2689570" cy="26895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5BB905-2D6C-4552-BFED-F0195B986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448" y="3262903"/>
            <a:ext cx="3809095" cy="2614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901D049-B760-4B48-ADB3-8CC27868E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680679"/>
            <a:ext cx="3496779" cy="23253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398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ferris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ackground Fill">
            <a:extLst>
              <a:ext uri="{FF2B5EF4-FFF2-40B4-BE49-F238E27FC236}">
                <a16:creationId xmlns:a16="http://schemas.microsoft.com/office/drawing/2014/main" id="{18D902C6-08DE-45F8-B54A-41065C31B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3AFF00-BBA4-4343-8496-80833519A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9" y="1"/>
            <a:ext cx="8916078" cy="6857999"/>
          </a:xfrm>
          <a:custGeom>
            <a:avLst/>
            <a:gdLst>
              <a:gd name="connsiteX0" fmla="*/ 8183400 w 8916078"/>
              <a:gd name="connsiteY0" fmla="*/ 3865853 h 6820849"/>
              <a:gd name="connsiteX1" fmla="*/ 8259593 w 8916078"/>
              <a:gd name="connsiteY1" fmla="*/ 3878252 h 6820849"/>
              <a:gd name="connsiteX2" fmla="*/ 8529076 w 8916078"/>
              <a:gd name="connsiteY2" fmla="*/ 4345010 h 6820849"/>
              <a:gd name="connsiteX3" fmla="*/ 8062319 w 8916078"/>
              <a:gd name="connsiteY3" fmla="*/ 4614493 h 6820849"/>
              <a:gd name="connsiteX4" fmla="*/ 7792836 w 8916078"/>
              <a:gd name="connsiteY4" fmla="*/ 4147735 h 6820849"/>
              <a:gd name="connsiteX5" fmla="*/ 8183400 w 8916078"/>
              <a:gd name="connsiteY5" fmla="*/ 3865853 h 6820849"/>
              <a:gd name="connsiteX6" fmla="*/ 8734942 w 8916078"/>
              <a:gd name="connsiteY6" fmla="*/ 2667480 h 6820849"/>
              <a:gd name="connsiteX7" fmla="*/ 8773412 w 8916078"/>
              <a:gd name="connsiteY7" fmla="*/ 2673741 h 6820849"/>
              <a:gd name="connsiteX8" fmla="*/ 8909474 w 8916078"/>
              <a:gd name="connsiteY8" fmla="*/ 2909407 h 6820849"/>
              <a:gd name="connsiteX9" fmla="*/ 8673808 w 8916078"/>
              <a:gd name="connsiteY9" fmla="*/ 3045469 h 6820849"/>
              <a:gd name="connsiteX10" fmla="*/ 8537746 w 8916078"/>
              <a:gd name="connsiteY10" fmla="*/ 2809802 h 6820849"/>
              <a:gd name="connsiteX11" fmla="*/ 8697151 w 8916078"/>
              <a:gd name="connsiteY11" fmla="*/ 2668961 h 6820849"/>
              <a:gd name="connsiteX12" fmla="*/ 8734942 w 8916078"/>
              <a:gd name="connsiteY12" fmla="*/ 2667480 h 6820849"/>
              <a:gd name="connsiteX13" fmla="*/ 8776652 w 8916078"/>
              <a:gd name="connsiteY13" fmla="*/ 1 h 6820849"/>
              <a:gd name="connsiteX14" fmla="*/ 8786961 w 8916078"/>
              <a:gd name="connsiteY14" fmla="*/ 42970 h 6820849"/>
              <a:gd name="connsiteX15" fmla="*/ 8775876 w 8916078"/>
              <a:gd name="connsiteY15" fmla="*/ 219853 h 6820849"/>
              <a:gd name="connsiteX16" fmla="*/ 8229255 w 8916078"/>
              <a:gd name="connsiteY16" fmla="*/ 535444 h 6820849"/>
              <a:gd name="connsiteX17" fmla="*/ 7899142 w 8916078"/>
              <a:gd name="connsiteY17" fmla="*/ 78053 h 6820849"/>
              <a:gd name="connsiteX18" fmla="*/ 7911844 w 8916078"/>
              <a:gd name="connsiteY18" fmla="*/ 1 h 6820849"/>
              <a:gd name="connsiteX19" fmla="*/ 0 w 8916078"/>
              <a:gd name="connsiteY19" fmla="*/ 0 h 6820849"/>
              <a:gd name="connsiteX20" fmla="*/ 3064542 w 8916078"/>
              <a:gd name="connsiteY20" fmla="*/ 1 h 6820849"/>
              <a:gd name="connsiteX21" fmla="*/ 3626351 w 8916078"/>
              <a:gd name="connsiteY21" fmla="*/ 1 h 6820849"/>
              <a:gd name="connsiteX22" fmla="*/ 6388767 w 8916078"/>
              <a:gd name="connsiteY22" fmla="*/ 1 h 6820849"/>
              <a:gd name="connsiteX23" fmla="*/ 7293415 w 8916078"/>
              <a:gd name="connsiteY23" fmla="*/ 1 h 6820849"/>
              <a:gd name="connsiteX24" fmla="*/ 7285291 w 8916078"/>
              <a:gd name="connsiteY24" fmla="*/ 184997 h 6820849"/>
              <a:gd name="connsiteX25" fmla="*/ 7288318 w 8916078"/>
              <a:gd name="connsiteY25" fmla="*/ 419996 h 6820849"/>
              <a:gd name="connsiteX26" fmla="*/ 7736280 w 8916078"/>
              <a:gd name="connsiteY26" fmla="*/ 1068100 h 6820849"/>
              <a:gd name="connsiteX27" fmla="*/ 8184147 w 8916078"/>
              <a:gd name="connsiteY27" fmla="*/ 2589406 h 6820849"/>
              <a:gd name="connsiteX28" fmla="*/ 7738154 w 8916078"/>
              <a:gd name="connsiteY28" fmla="*/ 3164270 h 6820849"/>
              <a:gd name="connsiteX29" fmla="*/ 7579762 w 8916078"/>
              <a:gd name="connsiteY29" fmla="*/ 4641256 h 6820849"/>
              <a:gd name="connsiteX30" fmla="*/ 8191492 w 8916078"/>
              <a:gd name="connsiteY30" fmla="*/ 5670858 h 6820849"/>
              <a:gd name="connsiteX31" fmla="*/ 8477065 w 8916078"/>
              <a:gd name="connsiteY31" fmla="*/ 6707671 h 6820849"/>
              <a:gd name="connsiteX32" fmla="*/ 8478852 w 8916078"/>
              <a:gd name="connsiteY32" fmla="*/ 6820849 h 6820849"/>
              <a:gd name="connsiteX33" fmla="*/ 0 w 8916078"/>
              <a:gd name="connsiteY33" fmla="*/ 6820849 h 682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916078" h="6820849">
                <a:moveTo>
                  <a:pt x="8183400" y="3865853"/>
                </a:moveTo>
                <a:cubicBezTo>
                  <a:pt x="8208679" y="3867370"/>
                  <a:pt x="8234181" y="3871443"/>
                  <a:pt x="8259593" y="3878252"/>
                </a:cubicBezTo>
                <a:cubicBezTo>
                  <a:pt x="8462901" y="3932728"/>
                  <a:pt x="8583552" y="4141703"/>
                  <a:pt x="8529076" y="4345010"/>
                </a:cubicBezTo>
                <a:cubicBezTo>
                  <a:pt x="8474600" y="4548317"/>
                  <a:pt x="8265626" y="4668969"/>
                  <a:pt x="8062319" y="4614493"/>
                </a:cubicBezTo>
                <a:cubicBezTo>
                  <a:pt x="7859012" y="4560017"/>
                  <a:pt x="7738360" y="4351042"/>
                  <a:pt x="7792836" y="4147735"/>
                </a:cubicBezTo>
                <a:cubicBezTo>
                  <a:pt x="7840502" y="3969841"/>
                  <a:pt x="8006457" y="3855230"/>
                  <a:pt x="8183400" y="3865853"/>
                </a:cubicBezTo>
                <a:close/>
                <a:moveTo>
                  <a:pt x="8734942" y="2667480"/>
                </a:moveTo>
                <a:cubicBezTo>
                  <a:pt x="8747705" y="2668246"/>
                  <a:pt x="8760581" y="2670303"/>
                  <a:pt x="8773412" y="2673741"/>
                </a:cubicBezTo>
                <a:cubicBezTo>
                  <a:pt x="8876062" y="2701246"/>
                  <a:pt x="8936980" y="2806757"/>
                  <a:pt x="8909474" y="2909407"/>
                </a:cubicBezTo>
                <a:cubicBezTo>
                  <a:pt x="8881969" y="3012057"/>
                  <a:pt x="8776458" y="3072974"/>
                  <a:pt x="8673808" y="3045469"/>
                </a:cubicBezTo>
                <a:cubicBezTo>
                  <a:pt x="8571158" y="3017965"/>
                  <a:pt x="8510241" y="2912452"/>
                  <a:pt x="8537746" y="2809802"/>
                </a:cubicBezTo>
                <a:cubicBezTo>
                  <a:pt x="8558375" y="2732815"/>
                  <a:pt x="8622882" y="2679302"/>
                  <a:pt x="8697151" y="2668961"/>
                </a:cubicBezTo>
                <a:cubicBezTo>
                  <a:pt x="8709529" y="2667237"/>
                  <a:pt x="8722180" y="2666714"/>
                  <a:pt x="8734942" y="2667480"/>
                </a:cubicBezTo>
                <a:close/>
                <a:moveTo>
                  <a:pt x="8776652" y="1"/>
                </a:moveTo>
                <a:lnTo>
                  <a:pt x="8786961" y="42970"/>
                </a:lnTo>
                <a:cubicBezTo>
                  <a:pt x="8794957" y="100392"/>
                  <a:pt x="8791826" y="160330"/>
                  <a:pt x="8775876" y="219853"/>
                </a:cubicBezTo>
                <a:cubicBezTo>
                  <a:pt x="8712079" y="457946"/>
                  <a:pt x="8467349" y="599241"/>
                  <a:pt x="8229255" y="535444"/>
                </a:cubicBezTo>
                <a:cubicBezTo>
                  <a:pt x="8020924" y="479621"/>
                  <a:pt x="7886703" y="285271"/>
                  <a:pt x="7899142" y="78053"/>
                </a:cubicBezTo>
                <a:lnTo>
                  <a:pt x="7911844" y="1"/>
                </a:lnTo>
                <a:close/>
                <a:moveTo>
                  <a:pt x="0" y="0"/>
                </a:moveTo>
                <a:lnTo>
                  <a:pt x="3064542" y="1"/>
                </a:lnTo>
                <a:lnTo>
                  <a:pt x="3626351" y="1"/>
                </a:lnTo>
                <a:lnTo>
                  <a:pt x="6388767" y="1"/>
                </a:lnTo>
                <a:lnTo>
                  <a:pt x="7293415" y="1"/>
                </a:lnTo>
                <a:lnTo>
                  <a:pt x="7285291" y="184997"/>
                </a:lnTo>
                <a:cubicBezTo>
                  <a:pt x="7283933" y="263521"/>
                  <a:pt x="7284806" y="341911"/>
                  <a:pt x="7288318" y="419996"/>
                </a:cubicBezTo>
                <a:cubicBezTo>
                  <a:pt x="7301507" y="709488"/>
                  <a:pt x="7530168" y="891535"/>
                  <a:pt x="7736280" y="1068100"/>
                </a:cubicBezTo>
                <a:cubicBezTo>
                  <a:pt x="8250069" y="1508062"/>
                  <a:pt x="8424916" y="2032159"/>
                  <a:pt x="8184147" y="2589406"/>
                </a:cubicBezTo>
                <a:cubicBezTo>
                  <a:pt x="8090773" y="2805524"/>
                  <a:pt x="7909218" y="2993264"/>
                  <a:pt x="7738154" y="3164270"/>
                </a:cubicBezTo>
                <a:cubicBezTo>
                  <a:pt x="7279360" y="3622745"/>
                  <a:pt x="7298159" y="4154456"/>
                  <a:pt x="7579762" y="4641256"/>
                </a:cubicBezTo>
                <a:cubicBezTo>
                  <a:pt x="7780382" y="4986833"/>
                  <a:pt x="8020938" y="5311557"/>
                  <a:pt x="8191492" y="5670858"/>
                </a:cubicBezTo>
                <a:cubicBezTo>
                  <a:pt x="8357544" y="6019043"/>
                  <a:pt x="8456063" y="6366409"/>
                  <a:pt x="8477065" y="6707671"/>
                </a:cubicBezTo>
                <a:lnTo>
                  <a:pt x="8478852" y="6820849"/>
                </a:lnTo>
                <a:lnTo>
                  <a:pt x="0" y="68208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719E4E-548C-45E2-8675-0A314D5E1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6693027" cy="31308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MX" b="1" dirty="0">
                <a:solidFill>
                  <a:srgbClr val="002060"/>
                </a:solidFill>
                <a:latin typeface="Baskerville Old Face" panose="02020602080505020303" pitchFamily="18" charset="0"/>
                <a:ea typeface="+mn-ea"/>
                <a:cs typeface="+mn-cs"/>
              </a:rPr>
              <a:t>Te invitamos a que colabores con esta labor en beneficio del medio ambiente.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8C4BBF-1BF1-4D34-961A-E3EA6EFA8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35" y="3904360"/>
            <a:ext cx="3549555" cy="276538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9905A4-7D4F-4EE6-BF99-3261A5FFB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324" y="950259"/>
            <a:ext cx="3430994" cy="22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7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BB887A-DB02-4431-8FDF-F517505C9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B5E4F8-5785-4E37-A758-4DAEC9908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2406" y="557783"/>
            <a:ext cx="5852698" cy="313080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Tu apoyo es muy importante y significativo para  esta campaña.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DA757D-286E-4026-8DC6-422964502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530" y="4246363"/>
            <a:ext cx="7431422" cy="1896372"/>
          </a:xfrm>
        </p:spPr>
        <p:txBody>
          <a:bodyPr>
            <a:normAutofit/>
          </a:bodyPr>
          <a:lstStyle/>
          <a:p>
            <a:r>
              <a:rPr lang="es-MX" dirty="0">
                <a:latin typeface="+mj-lt"/>
                <a:ea typeface="+mj-ea"/>
                <a:cs typeface="+mj-cs"/>
              </a:rPr>
              <a:t>        </a:t>
            </a:r>
            <a:r>
              <a:rPr lang="es-MX" sz="54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¡Contamos contigo!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1F510E-6D5B-4BBA-8D4D-B93E5B777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9929"/>
          <a:stretch/>
        </p:blipFill>
        <p:spPr>
          <a:xfrm>
            <a:off x="20" y="10"/>
            <a:ext cx="5710632" cy="6857990"/>
          </a:xfrm>
          <a:custGeom>
            <a:avLst/>
            <a:gdLst/>
            <a:ahLst/>
            <a:cxnLst/>
            <a:rect l="l" t="t" r="r" b="b"/>
            <a:pathLst>
              <a:path w="5710652" h="6858000">
                <a:moveTo>
                  <a:pt x="4831301" y="0"/>
                </a:moveTo>
                <a:lnTo>
                  <a:pt x="5696109" y="0"/>
                </a:lnTo>
                <a:lnTo>
                  <a:pt x="5706418" y="42969"/>
                </a:lnTo>
                <a:cubicBezTo>
                  <a:pt x="5714414" y="100391"/>
                  <a:pt x="5711283" y="160329"/>
                  <a:pt x="5695333" y="219852"/>
                </a:cubicBezTo>
                <a:cubicBezTo>
                  <a:pt x="5631536" y="457945"/>
                  <a:pt x="5386806" y="599240"/>
                  <a:pt x="5148712" y="535443"/>
                </a:cubicBezTo>
                <a:cubicBezTo>
                  <a:pt x="4940381" y="479621"/>
                  <a:pt x="4806160" y="285271"/>
                  <a:pt x="4818599" y="78052"/>
                </a:cubicBezTo>
                <a:close/>
                <a:moveTo>
                  <a:pt x="0" y="0"/>
                </a:moveTo>
                <a:lnTo>
                  <a:pt x="545808" y="0"/>
                </a:lnTo>
                <a:lnTo>
                  <a:pt x="4212872" y="0"/>
                </a:lnTo>
                <a:lnTo>
                  <a:pt x="4204748" y="184996"/>
                </a:lnTo>
                <a:cubicBezTo>
                  <a:pt x="4203390" y="263520"/>
                  <a:pt x="4204263" y="341910"/>
                  <a:pt x="4207775" y="419995"/>
                </a:cubicBezTo>
                <a:cubicBezTo>
                  <a:pt x="4220964" y="709488"/>
                  <a:pt x="4449625" y="891535"/>
                  <a:pt x="4655737" y="1068099"/>
                </a:cubicBezTo>
                <a:cubicBezTo>
                  <a:pt x="5169527" y="1508061"/>
                  <a:pt x="5344373" y="2032158"/>
                  <a:pt x="5103604" y="2589405"/>
                </a:cubicBezTo>
                <a:cubicBezTo>
                  <a:pt x="5010230" y="2805523"/>
                  <a:pt x="4828675" y="2993264"/>
                  <a:pt x="4657611" y="3164269"/>
                </a:cubicBezTo>
                <a:cubicBezTo>
                  <a:pt x="4198817" y="3622744"/>
                  <a:pt x="4217616" y="4154456"/>
                  <a:pt x="4499219" y="4641255"/>
                </a:cubicBezTo>
                <a:cubicBezTo>
                  <a:pt x="4699839" y="4986832"/>
                  <a:pt x="4940395" y="5311556"/>
                  <a:pt x="5110950" y="5670858"/>
                </a:cubicBezTo>
                <a:cubicBezTo>
                  <a:pt x="5277001" y="6019042"/>
                  <a:pt x="5375520" y="6366409"/>
                  <a:pt x="5396522" y="6707670"/>
                </a:cubicBezTo>
                <a:lnTo>
                  <a:pt x="5398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B027D8-F8E0-4EF7-8FF0-B1170C11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5" y="5342966"/>
            <a:ext cx="2619688" cy="13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ferris dir="l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90FD56-4C94-42A8-BA93-4BB64BE44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35" r="-1" b="130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1BF0945-C385-4C17-AB85-F84EA317E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534478" y="3308630"/>
            <a:ext cx="2657521" cy="3554844"/>
          </a:xfrm>
          <a:custGeom>
            <a:avLst/>
            <a:gdLst>
              <a:gd name="connsiteX0" fmla="*/ 1231997 w 3761741"/>
              <a:gd name="connsiteY0" fmla="*/ 3753085 h 5031909"/>
              <a:gd name="connsiteX1" fmla="*/ 1491504 w 3761741"/>
              <a:gd name="connsiteY1" fmla="*/ 3915246 h 5031909"/>
              <a:gd name="connsiteX2" fmla="*/ 1372239 w 3761741"/>
              <a:gd name="connsiteY2" fmla="*/ 4360348 h 5031909"/>
              <a:gd name="connsiteX3" fmla="*/ 927138 w 3761741"/>
              <a:gd name="connsiteY3" fmla="*/ 4241084 h 5031909"/>
              <a:gd name="connsiteX4" fmla="*/ 1046403 w 3761741"/>
              <a:gd name="connsiteY4" fmla="*/ 3795982 h 5031909"/>
              <a:gd name="connsiteX5" fmla="*/ 1231997 w 3761741"/>
              <a:gd name="connsiteY5" fmla="*/ 3753085 h 5031909"/>
              <a:gd name="connsiteX6" fmla="*/ 1759997 w 3761741"/>
              <a:gd name="connsiteY6" fmla="*/ 3489191 h 5031909"/>
              <a:gd name="connsiteX7" fmla="*/ 1919508 w 3761741"/>
              <a:gd name="connsiteY7" fmla="*/ 3568587 h 5031909"/>
              <a:gd name="connsiteX8" fmla="*/ 1860512 w 3761741"/>
              <a:gd name="connsiteY8" fmla="*/ 3788765 h 5031909"/>
              <a:gd name="connsiteX9" fmla="*/ 1640334 w 3761741"/>
              <a:gd name="connsiteY9" fmla="*/ 3729768 h 5031909"/>
              <a:gd name="connsiteX10" fmla="*/ 1699331 w 3761741"/>
              <a:gd name="connsiteY10" fmla="*/ 3509591 h 5031909"/>
              <a:gd name="connsiteX11" fmla="*/ 1759997 w 3761741"/>
              <a:gd name="connsiteY11" fmla="*/ 3489191 h 5031909"/>
              <a:gd name="connsiteX12" fmla="*/ 0 w 3761741"/>
              <a:gd name="connsiteY12" fmla="*/ 0 h 5031909"/>
              <a:gd name="connsiteX13" fmla="*/ 3761741 w 3761741"/>
              <a:gd name="connsiteY13" fmla="*/ 0 h 5031909"/>
              <a:gd name="connsiteX14" fmla="*/ 3681829 w 3761741"/>
              <a:gd name="connsiteY14" fmla="*/ 50256 h 5031909"/>
              <a:gd name="connsiteX15" fmla="*/ 2937684 w 3761741"/>
              <a:gd name="connsiteY15" fmla="*/ 451413 h 5031909"/>
              <a:gd name="connsiteX16" fmla="*/ 2372686 w 3761741"/>
              <a:gd name="connsiteY16" fmla="*/ 1727662 h 5031909"/>
              <a:gd name="connsiteX17" fmla="*/ 2465529 w 3761741"/>
              <a:gd name="connsiteY17" fmla="*/ 2404960 h 5031909"/>
              <a:gd name="connsiteX18" fmla="*/ 1386395 w 3761741"/>
              <a:gd name="connsiteY18" fmla="*/ 3432457 h 5031909"/>
              <a:gd name="connsiteX19" fmla="*/ 717407 w 3761741"/>
              <a:gd name="connsiteY19" fmla="*/ 3749372 h 5031909"/>
              <a:gd name="connsiteX20" fmla="*/ 322998 w 3761741"/>
              <a:gd name="connsiteY20" fmla="*/ 4542230 h 5031909"/>
              <a:gd name="connsiteX21" fmla="*/ 7948 w 3761741"/>
              <a:gd name="connsiteY21" fmla="*/ 5025561 h 5031909"/>
              <a:gd name="connsiteX22" fmla="*/ 0 w 3761741"/>
              <a:gd name="connsiteY22" fmla="*/ 5031909 h 503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61741" h="5031909">
                <a:moveTo>
                  <a:pt x="1231997" y="3753085"/>
                </a:moveTo>
                <a:cubicBezTo>
                  <a:pt x="1336336" y="3760459"/>
                  <a:pt x="1435268" y="3817843"/>
                  <a:pt x="1491504" y="3915246"/>
                </a:cubicBezTo>
                <a:cubicBezTo>
                  <a:pt x="1581482" y="4071092"/>
                  <a:pt x="1528085" y="4270371"/>
                  <a:pt x="1372239" y="4360348"/>
                </a:cubicBezTo>
                <a:cubicBezTo>
                  <a:pt x="1216394" y="4450325"/>
                  <a:pt x="1017115" y="4396929"/>
                  <a:pt x="927138" y="4241084"/>
                </a:cubicBezTo>
                <a:cubicBezTo>
                  <a:pt x="837160" y="4085238"/>
                  <a:pt x="890557" y="3885959"/>
                  <a:pt x="1046403" y="3795982"/>
                </a:cubicBezTo>
                <a:cubicBezTo>
                  <a:pt x="1104845" y="3762240"/>
                  <a:pt x="1169394" y="3748660"/>
                  <a:pt x="1231997" y="3753085"/>
                </a:cubicBezTo>
                <a:close/>
                <a:moveTo>
                  <a:pt x="1759997" y="3489191"/>
                </a:moveTo>
                <a:cubicBezTo>
                  <a:pt x="1822331" y="3481456"/>
                  <a:pt x="1886126" y="3510769"/>
                  <a:pt x="1919508" y="3568587"/>
                </a:cubicBezTo>
                <a:cubicBezTo>
                  <a:pt x="1964017" y="3645679"/>
                  <a:pt x="1937603" y="3744256"/>
                  <a:pt x="1860512" y="3788765"/>
                </a:cubicBezTo>
                <a:cubicBezTo>
                  <a:pt x="1783420" y="3833274"/>
                  <a:pt x="1684844" y="3806860"/>
                  <a:pt x="1640334" y="3729768"/>
                </a:cubicBezTo>
                <a:cubicBezTo>
                  <a:pt x="1595825" y="3652677"/>
                  <a:pt x="1622238" y="3554100"/>
                  <a:pt x="1699331" y="3509591"/>
                </a:cubicBezTo>
                <a:cubicBezTo>
                  <a:pt x="1718604" y="3498464"/>
                  <a:pt x="1739219" y="3491769"/>
                  <a:pt x="1759997" y="3489191"/>
                </a:cubicBezTo>
                <a:close/>
                <a:moveTo>
                  <a:pt x="0" y="0"/>
                </a:moveTo>
                <a:lnTo>
                  <a:pt x="3761741" y="0"/>
                </a:lnTo>
                <a:lnTo>
                  <a:pt x="3681829" y="50256"/>
                </a:lnTo>
                <a:cubicBezTo>
                  <a:pt x="3438848" y="191089"/>
                  <a:pt x="3181881" y="311202"/>
                  <a:pt x="2937684" y="451413"/>
                </a:cubicBezTo>
                <a:cubicBezTo>
                  <a:pt x="2479845" y="715229"/>
                  <a:pt x="2214753" y="1139058"/>
                  <a:pt x="2372686" y="1727662"/>
                </a:cubicBezTo>
                <a:cubicBezTo>
                  <a:pt x="2431549" y="1947175"/>
                  <a:pt x="2491082" y="2185236"/>
                  <a:pt x="2465529" y="2404960"/>
                </a:cubicBezTo>
                <a:cubicBezTo>
                  <a:pt x="2399653" y="2971510"/>
                  <a:pt x="2011160" y="3315831"/>
                  <a:pt x="1386395" y="3432457"/>
                </a:cubicBezTo>
                <a:cubicBezTo>
                  <a:pt x="1135728" y="3479297"/>
                  <a:pt x="864140" y="3520006"/>
                  <a:pt x="717407" y="3749372"/>
                </a:cubicBezTo>
                <a:cubicBezTo>
                  <a:pt x="559240" y="3996927"/>
                  <a:pt x="433133" y="4268292"/>
                  <a:pt x="322998" y="4542230"/>
                </a:cubicBezTo>
                <a:cubicBezTo>
                  <a:pt x="247175" y="4731198"/>
                  <a:pt x="151079" y="4898056"/>
                  <a:pt x="7948" y="5025561"/>
                </a:cubicBezTo>
                <a:lnTo>
                  <a:pt x="0" y="50319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72D6CE-E9F6-46E7-8B45-0533D56B3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662" y="5013489"/>
            <a:ext cx="1841152" cy="12314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366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>
        <p14:ferris dir="l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108</Words>
  <Application>Microsoft Office PowerPoint</Application>
  <PresentationFormat>Panorámica</PresentationFormat>
  <Paragraphs>8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Avenir Next LT Pro</vt:lpstr>
      <vt:lpstr>Baskerville Old Face</vt:lpstr>
      <vt:lpstr>Posterama</vt:lpstr>
      <vt:lpstr>Script MT Bold</vt:lpstr>
      <vt:lpstr>SplashVTI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También somos una Institución 100% libre de humo de tabaco..</vt:lpstr>
      <vt:lpstr>Te invitamos a que colabores con esta labor en beneficio del medio ambiente.</vt:lpstr>
      <vt:lpstr>Tu apoyo es muy importante y significativo para  esta campaña.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Monica Martinez Reynoso</dc:creator>
  <cp:lastModifiedBy>Monica Martinez Reynoso</cp:lastModifiedBy>
  <cp:revision>7</cp:revision>
  <dcterms:created xsi:type="dcterms:W3CDTF">2022-06-17T03:13:32Z</dcterms:created>
  <dcterms:modified xsi:type="dcterms:W3CDTF">2022-06-17T03:47:36Z</dcterms:modified>
</cp:coreProperties>
</file>