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58" r:id="rId6"/>
    <p:sldId id="261" r:id="rId7"/>
    <p:sldId id="264" r:id="rId8"/>
    <p:sldId id="259" r:id="rId9"/>
    <p:sldId id="267" r:id="rId10"/>
    <p:sldId id="26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A54EA-AB8D-4116-A250-F3661F107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7B578D-7137-42A5-9E78-2AB8FF150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EDBB3F-9620-4378-8074-1840032F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E44D33-9FDB-4A10-977B-83A19A77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955CE-87B1-42D2-8A78-2E22E2D1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97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79F26-3CA1-41BF-90BF-D11EB91A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FB1ED8-C0C6-4428-966E-8004277F2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E24CB2-176B-4544-B16A-63A33FF4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BE7B8-476D-4BFD-8298-8FB93F87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2B675E-BF7B-4ABC-A9C9-68A19353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68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B00D5-2467-421D-AE51-6FC5512D6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FFAD50-23FB-4355-B8A9-98C20736D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A72403-66A0-4717-BD69-FC057D23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CAB6E-1215-4A18-9061-95633D05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128854-E319-4CAB-8F93-66D3AAFC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722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6B219-0EF3-4F0B-A302-78A01BD0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F67CEA-5585-48CF-9DDE-55CEC44B9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A76F3F-C5C7-4E7B-8AA3-5DF072CA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D49922-3DF2-4FDC-9432-4CA0EF4F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040602-24A8-434D-BCD9-4FD466F3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18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F8746-C085-4D98-9BF1-E198CEED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4FA7C9-8AF1-4250-BDC3-88DB60861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5601B0-8B17-4DBE-A054-822A3090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A169C7-0B86-4532-98E5-A6D20A4F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3573D-563C-42EA-A9BB-497E91EB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34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59668-178F-4DE9-984C-2BBC5171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614001-D275-4EE3-BFC0-ABD89A00A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03BD32-2EE0-4DE1-BE61-109A887A8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1BF82-41C9-477C-89EB-695D7EC5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73A27C-C65B-4C6A-A308-2D5A3904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5A93EF-590A-47AD-84E3-7AB3167B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66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1022D-AAF0-4882-98DE-9D199880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15E433-E77E-4CF4-8715-DEBE6DD91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532B5-39BA-44CF-B8FC-3B7360F92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E672B0-612A-4C5D-8022-D4502D580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E30EA0-F359-4B35-961A-714578E19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420B86-E9AB-475F-AEF0-70828C2C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DA4E1E-AB62-4482-AAB2-FC69EFBF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7C7790-8824-4633-8434-37641886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56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0AAC2-97A7-4E9C-A39A-DBABC125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3909A2-406B-42C6-9B41-C21A4324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B6C973-855E-4141-8804-90E5C0FE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551545-2411-4C08-80B3-C7A97247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55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13F3C1-C13D-47FC-9863-CC76E9A3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101B3A-A0C5-4AD9-AA9C-7A83D931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C66558-1942-4149-A19F-5FF53E9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5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1378C-0498-4245-ACFE-E68546D3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51F330-C9A3-4AFB-BCE7-76547DBD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0455DE-CEC1-41FE-9C01-89C5C60C2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6A6BDF-FC92-48F6-BEF5-6009EAAC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8546A1-BD76-4335-87C0-47D222EB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52BF2C-F23B-4272-BBFC-6E4F1654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80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D2B2C-A328-4D61-96C2-BE0B7426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B11668-EC31-437E-81DC-7DC323D14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B896D9-EE9A-45B9-9366-5C905B60E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F4C02D-B2B9-4B17-857E-5E0D9ABF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AF0A3C-CE06-4F81-8BC0-D2F30749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6964DE-C135-497C-B4E1-15E3EBD6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912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30CDB-C947-4AD8-B95B-17712F8D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C3EA25-0747-4A25-B69C-12CE35001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B0AD9-B80F-4763-A1BA-5533263D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8B31C-8438-45B1-94B4-3089646B8AD9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9441E4-349F-482E-828D-EDD5B16FE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5A9DB-87EA-43BB-971B-3C7477A7E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8449-544A-4C43-9AED-A528ECC304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68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59FDA-6AD4-4EC2-A8D1-29B85B051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97718"/>
            <a:ext cx="5029200" cy="5262563"/>
          </a:xfrm>
          <a:pattFill prst="pct5">
            <a:fgClr>
              <a:srgbClr val="FF0000"/>
            </a:fgClr>
            <a:bgClr>
              <a:schemeClr val="bg1"/>
            </a:bgClr>
          </a:pattFill>
          <a:ln w="76200">
            <a:solidFill>
              <a:srgbClr val="FF0000"/>
            </a:solidFill>
          </a:ln>
          <a:effectLst>
            <a:softEdge rad="31750"/>
          </a:effectLst>
        </p:spPr>
        <p:txBody>
          <a:bodyPr>
            <a:normAutofit fontScale="90000"/>
          </a:bodyPr>
          <a:lstStyle/>
          <a:p>
            <a:br>
              <a:rPr lang="es-MX" b="1" i="0" dirty="0">
                <a:solidFill>
                  <a:srgbClr val="000000"/>
                </a:solidFill>
                <a:effectLst/>
                <a:latin typeface="GeoEditBold"/>
              </a:rPr>
            </a:br>
            <a:r>
              <a:rPr lang="es-MX" b="1" i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EditBold"/>
              </a:rPr>
              <a:t>Las colillas de cigarrillos también significan contaminación plástica tóxica.</a:t>
            </a:r>
            <a:br>
              <a:rPr lang="es-MX" b="1" i="0" dirty="0">
                <a:solidFill>
                  <a:srgbClr val="000000"/>
                </a:solidFill>
                <a:effectLst/>
                <a:latin typeface="GeoEditBold"/>
              </a:rPr>
            </a:b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DB57AB-F379-4D34-A5DB-8EC2BD3B5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00" y="522514"/>
            <a:ext cx="4224202" cy="590986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y2mate.com - marlboro country   henry mancini  viejoteca vtk">
            <a:hlinkClick r:id="" action="ppaction://media"/>
            <a:extLst>
              <a:ext uri="{FF2B5EF4-FFF2-40B4-BE49-F238E27FC236}">
                <a16:creationId xmlns:a16="http://schemas.microsoft.com/office/drawing/2014/main" id="{3799080F-0DF5-4E14-BFD1-65BCF6DE28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314" end="855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801" y="4834466"/>
            <a:ext cx="152400" cy="152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688891-F807-465B-B499-34AF5AD7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042" y="2290936"/>
            <a:ext cx="2780017" cy="164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21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E095AD-04A3-4807-ABE7-2C6294DCAF3B}"/>
              </a:ext>
            </a:extLst>
          </p:cNvPr>
          <p:cNvSpPr txBox="1"/>
          <p:nvPr/>
        </p:nvSpPr>
        <p:spPr>
          <a:xfrm>
            <a:off x="359229" y="2775856"/>
            <a:ext cx="1039908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92D050"/>
                </a:solidFill>
                <a:latin typeface="Script MT Bold" panose="03040602040607080904" pitchFamily="66" charset="0"/>
              </a:rPr>
              <a:t>Campaña 100% Libre de plástico de un solo uso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0109F2-9424-4DBA-B9B5-AD13DEEC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148" y="293913"/>
            <a:ext cx="1877785" cy="19546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103A95-698F-4A7D-9D1B-0BC488596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5" y="293913"/>
            <a:ext cx="5461265" cy="2342103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DADB8C-6FE1-4B39-BED5-4096D8A71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66"/>
          <a:stretch/>
        </p:blipFill>
        <p:spPr>
          <a:xfrm>
            <a:off x="506185" y="3777544"/>
            <a:ext cx="3928532" cy="278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D79CC13-377B-4E3D-833A-B069143D7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200" y="4216063"/>
            <a:ext cx="3157412" cy="21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3000">
        <p14:flip dir="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44B0C5-7884-4444-80BD-99F9B16E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14" y="2334985"/>
            <a:ext cx="8922177" cy="4637315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A266DA-BA03-4275-A438-AB427C936A2D}"/>
              </a:ext>
            </a:extLst>
          </p:cNvPr>
          <p:cNvSpPr txBox="1"/>
          <p:nvPr/>
        </p:nvSpPr>
        <p:spPr>
          <a:xfrm>
            <a:off x="582386" y="174172"/>
            <a:ext cx="11609614" cy="1938992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La mayoría de las colillas de cigarrillo, están hechas de fibras de celulosa de acetato un tipo de plástico, el cual pueden demorar hasta 12 años en degradarse.</a:t>
            </a: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EA4C38-9B88-42E9-B535-1ED7B9E37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5" y="3007579"/>
            <a:ext cx="2780017" cy="1646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22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7760624-B4FC-42EB-A70D-6C6B239F8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62"/>
          <a:stretch/>
        </p:blipFill>
        <p:spPr>
          <a:xfrm>
            <a:off x="2024743" y="498640"/>
            <a:ext cx="8490857" cy="586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E48D90-6179-44E2-92F6-3CDE4A13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323" y="498640"/>
            <a:ext cx="1624875" cy="1707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20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2ECEF0-2249-436F-B9F4-771434132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413722"/>
            <a:ext cx="9584872" cy="602275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CA08A96-F33B-4358-AC6D-3DF99BA601F1}"/>
              </a:ext>
            </a:extLst>
          </p:cNvPr>
          <p:cNvSpPr/>
          <p:nvPr/>
        </p:nvSpPr>
        <p:spPr>
          <a:xfrm>
            <a:off x="3086101" y="146957"/>
            <a:ext cx="9105899" cy="193899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MX" sz="3000" b="1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Cuando se arrojan en el ambiente, se desecha no solo ese plástico sino también la nicotina, los metales pesados y muchos otros químicos que han absorbido.</a:t>
            </a:r>
            <a:endParaRPr lang="es-MX" sz="30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C5603B-8549-4CED-A88E-AA546BF7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048" y="3949020"/>
            <a:ext cx="2780017" cy="1646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14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14:flip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DFD1F0-211B-4640-AC13-584D56726BC7}"/>
              </a:ext>
            </a:extLst>
          </p:cNvPr>
          <p:cNvSpPr txBox="1"/>
          <p:nvPr/>
        </p:nvSpPr>
        <p:spPr>
          <a:xfrm>
            <a:off x="4521599" y="253126"/>
            <a:ext cx="4457700" cy="609397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</a:rPr>
              <a:t> </a:t>
            </a:r>
            <a:r>
              <a:rPr lang="es-MX" sz="3000" dirty="0">
                <a:solidFill>
                  <a:schemeClr val="bg1"/>
                </a:solidFill>
                <a:latin typeface="Arial Black" panose="020B0A04020102020204" pitchFamily="34" charset="0"/>
              </a:rPr>
              <a:t>Las colillas no sólo contaminan las aguas, estas también son ingeridas por los distintos peces y organismos del lugar, y dependiendo de la cantidad se han determinado intoxicaciones severas a los peces.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2AFFEE-CB7D-4673-8521-C585FC064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719" y="-27404"/>
            <a:ext cx="2962275" cy="3023126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C0DEC8-4FD4-437B-83C1-489E5381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77" y="1018719"/>
            <a:ext cx="4068536" cy="4327071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48F6D6-4A3E-4452-9D84-F973FEE4C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041" y="3967816"/>
            <a:ext cx="2552699" cy="302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77B030-EBD4-487A-BDF1-EBB0C0975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8795" y="2978278"/>
            <a:ext cx="184115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FDB63F-53DA-424D-A5C1-50168B28F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" y="914400"/>
            <a:ext cx="6267450" cy="5388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B057C3A-CC7C-454D-B32C-B00F541F4CE1}"/>
              </a:ext>
            </a:extLst>
          </p:cNvPr>
          <p:cNvSpPr txBox="1"/>
          <p:nvPr/>
        </p:nvSpPr>
        <p:spPr>
          <a:xfrm>
            <a:off x="6988628" y="1250043"/>
            <a:ext cx="4987471" cy="470898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F000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/>
              <a:t>Los restos de una única colilla son capaces de contaminar hasta diez mil litros de agua a su paso.</a:t>
            </a:r>
            <a:endParaRPr lang="es-MX" sz="5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312A69-C161-4C77-8337-FF1487027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534" y="914400"/>
            <a:ext cx="2416791" cy="161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7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195F51-F2A2-47AD-89CA-8D8D0A6FB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" y="990600"/>
            <a:ext cx="7315200" cy="4876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9955BE4-7697-4521-B7BF-FE7FE9EA0D71}"/>
              </a:ext>
            </a:extLst>
          </p:cNvPr>
          <p:cNvSpPr/>
          <p:nvPr/>
        </p:nvSpPr>
        <p:spPr>
          <a:xfrm>
            <a:off x="8262257" y="555172"/>
            <a:ext cx="367392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La alta toxicidad de los más de 5 billones de colillas que son arrojados cada año al entorno causa una grave contaminación de los suelos, las aguas y los ecosistemas naturales.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26F18E-B2EB-4207-A08D-ACA7DCE2C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3" y="249665"/>
            <a:ext cx="2678241" cy="179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9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14:flip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3EE2EA-B5A0-4BBE-961C-8F2F81FC5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44" y="4275641"/>
            <a:ext cx="4302414" cy="2447925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D6A6EF-1616-4F7C-93D5-0E266574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22" y="3507786"/>
            <a:ext cx="3121993" cy="3195777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8B6986-3143-4A47-AF0B-642A8EB40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451" y="201590"/>
            <a:ext cx="4844143" cy="3227410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183D36-8A81-4B09-889F-48239715C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22" y="154437"/>
            <a:ext cx="2124075" cy="2152650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4D44C4-F53E-40A1-96E2-053747BAC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0522" y="4485733"/>
            <a:ext cx="2590800" cy="1762125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42A1A7-0F3A-41FD-B2AD-0991485A1A66}"/>
              </a:ext>
            </a:extLst>
          </p:cNvPr>
          <p:cNvSpPr txBox="1"/>
          <p:nvPr/>
        </p:nvSpPr>
        <p:spPr>
          <a:xfrm>
            <a:off x="1117600" y="2552700"/>
            <a:ext cx="10374994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Se hace un llamado a los fumadores a por lo menos descartar sus colillas de cigarro en basureros y lugares autorizados para ello.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BED2D8-42D1-4A19-A689-7BF9E8153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097" y="407730"/>
            <a:ext cx="3653354" cy="19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flip dir="r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ACA14E-F19F-4EC5-9E8C-D548F500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93" y="1076713"/>
            <a:ext cx="5894614" cy="49947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F1973C-2790-4928-858F-0EDF061C1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7" y="2227984"/>
            <a:ext cx="2286198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195</Words>
  <Application>Microsoft Office PowerPoint</Application>
  <PresentationFormat>Panorámica</PresentationFormat>
  <Paragraphs>8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GeoEditBold</vt:lpstr>
      <vt:lpstr>Georgia</vt:lpstr>
      <vt:lpstr>Script MT Bold</vt:lpstr>
      <vt:lpstr>Tema de Office</vt:lpstr>
      <vt:lpstr> Las colillas de cigarrillos también significan contaminación plástica tóxica.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Martinez Reynoso</dc:creator>
  <cp:lastModifiedBy>Monica Martinez Reynoso</cp:lastModifiedBy>
  <cp:revision>25</cp:revision>
  <dcterms:created xsi:type="dcterms:W3CDTF">2022-06-09T20:21:30Z</dcterms:created>
  <dcterms:modified xsi:type="dcterms:W3CDTF">2022-06-10T20:03:52Z</dcterms:modified>
</cp:coreProperties>
</file>