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C7D92C-2101-4B2A-86D8-FF8211AFC4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FDB90E-84FA-410B-A6F6-20FDE38C1A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A479CF-0171-4F0B-8EA9-DEAC0DA37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0D5-0AA9-4B91-9AC6-ABB41D01BC7B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3A86EF-3A31-498A-96AE-5029C8B69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91A6C8-0648-4ECF-BDF6-5C5B60AAA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E1B1-1408-4122-A848-A7EC2F51DB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403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EDC702-D3B6-44E3-9DB2-20493D300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6A17898-0CD2-45BF-A55C-A77CC91B5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0B3979-0949-4CF4-BA82-74EDC99B9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0D5-0AA9-4B91-9AC6-ABB41D01BC7B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5E49F3-D76D-42F1-9CA0-7307779E6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8025F8-F360-4736-B14F-88BD6B9BF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E1B1-1408-4122-A848-A7EC2F51DB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9367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8618FC-C848-4DDF-97A1-647A7DB3DC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14A252-2240-4052-9602-320FF90E4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77A4B3-F92E-42E7-8A6B-95C25A69E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0D5-0AA9-4B91-9AC6-ABB41D01BC7B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2A5B55-E09B-4DD6-B60A-52332E555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083C4-E749-4444-AC88-39E50115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E1B1-1408-4122-A848-A7EC2F51DB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710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CD1D62-A323-4025-8B2B-975F977E8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AED521-B530-43A8-BC6B-DEE74E356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2C0E92-87D0-4452-902A-F9000A0A2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0D5-0AA9-4B91-9AC6-ABB41D01BC7B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471BF2-9DF4-45D8-825B-7C29511C5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CF9A0B-3D66-47B6-8350-1E893395F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E1B1-1408-4122-A848-A7EC2F51DB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125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394571-E502-4B5C-B17A-2FEB8338F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C77D8C-E0E3-4A1B-A648-80C0D3276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FDA889-6E93-460D-A426-095D59160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0D5-0AA9-4B91-9AC6-ABB41D01BC7B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BCC08A-C2D7-4152-B148-90C53669C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8247FF-8AEE-4DB8-871F-7175C2DDE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E1B1-1408-4122-A848-A7EC2F51DB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079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3DD7A6-F52B-4BE3-8FF5-BD064F088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C077B8-831B-43C4-829C-B06F19E5F9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46E577-5189-4B8E-B2F8-B3210D262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EB2940-2BDB-4794-A1B3-8BFD097D7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0D5-0AA9-4B91-9AC6-ABB41D01BC7B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8B7266-B961-4B74-9AAD-84449CC79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DA470C-D590-48D9-A5B1-C21BB1D67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E1B1-1408-4122-A848-A7EC2F51DB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5181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3C253B-16D1-4CB4-B6D4-F2D30270C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8CB8E3-AA36-46B7-AB13-E712A1733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020F20-47FC-4EFB-8BFE-3287BF7E13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9CF3F2A-6404-4FED-99F2-C23869681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B0F7AC9-B094-4145-80E6-4E4FC2C08A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B6536AF-8DE7-4983-948C-3A2E39954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0D5-0AA9-4B91-9AC6-ABB41D01BC7B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FBA77ED-3E19-4010-AD04-96EC7416B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C29B083-CC6D-49EA-B796-238F83BF1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E1B1-1408-4122-A848-A7EC2F51DB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806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24336B-098D-4B07-870A-4235D7DD3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BC92E23-1C30-44AC-983E-CC86795C3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0D5-0AA9-4B91-9AC6-ABB41D01BC7B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62BD574-D28D-4A67-B980-C7B5FBF12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207517E-2CEE-4F1A-970B-CE1957D97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E1B1-1408-4122-A848-A7EC2F51DB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849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09E4C20-6808-4AFB-8D52-D951E0294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0D5-0AA9-4B91-9AC6-ABB41D01BC7B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5E423AD-3A49-4813-ABFE-5768F98B7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86FBC83-D6B0-4F6B-A0DF-D4D14A8D6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E1B1-1408-4122-A848-A7EC2F51DB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985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689C48-2111-47E3-ACF4-8B2804DF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F9ABAF-EAD9-4DC1-BF5C-6A925CE29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A6F495F-0D17-4E38-83E8-3352DEC96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FE9915-1610-43AD-9A02-634B8EEA0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0D5-0AA9-4B91-9AC6-ABB41D01BC7B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626433-E372-4510-9698-82015EF71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93CEB2-70C9-41E8-A36A-BE627C705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E1B1-1408-4122-A848-A7EC2F51DB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940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08B48D-5897-461A-B6DD-6D21D7BE4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0DB2B4F-5F5E-4EDB-BCDA-D3354083A9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F30669-34CC-474A-97DE-59AC4754F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72FAC1-1C62-47C9-92D5-15CB3D4A1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0D5-0AA9-4B91-9AC6-ABB41D01BC7B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744F60-FF83-4C39-8382-972D0C420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CFCCB6-D0DF-4184-A962-B67E6C7DD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E1B1-1408-4122-A848-A7EC2F51DB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503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8A509BC-A1C4-4840-905D-E07AC7B53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ACF125-976C-46C1-9AC7-385C8E9CB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120DE6-1265-46C6-8F44-0959925A61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E90D5-0AA9-4B91-9AC6-ABB41D01BC7B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6C2085-3CFD-48CA-89A5-413F6CA65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93BAF1-5DAF-43DD-9757-6DD06A9431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4E1B1-1408-4122-A848-A7EC2F51DB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6773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unio - Banco de fotos e imágenes de stock - iStock">
            <a:extLst>
              <a:ext uri="{FF2B5EF4-FFF2-40B4-BE49-F238E27FC236}">
                <a16:creationId xmlns:a16="http://schemas.microsoft.com/office/drawing/2014/main" id="{018AFA0B-8149-46F4-88BD-04D4EA1D6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166471"/>
            <a:ext cx="11925300" cy="652505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83B4D240-9BB4-4A74-86C5-CF4F24BF30F4}"/>
              </a:ext>
            </a:extLst>
          </p:cNvPr>
          <p:cNvSpPr/>
          <p:nvPr/>
        </p:nvSpPr>
        <p:spPr>
          <a:xfrm>
            <a:off x="330200" y="29410"/>
            <a:ext cx="107950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>
                <a:solidFill>
                  <a:schemeClr val="accent2">
                    <a:lumMod val="50000"/>
                  </a:schemeClr>
                </a:solidFill>
              </a:rPr>
              <a:t>Junio</a:t>
            </a:r>
          </a:p>
          <a:p>
            <a:pPr algn="just"/>
            <a:r>
              <a:rPr lang="es-MX" sz="3000" b="1" dirty="0">
                <a:solidFill>
                  <a:schemeClr val="accent2">
                    <a:lumMod val="50000"/>
                  </a:schemeClr>
                </a:solidFill>
              </a:rPr>
              <a:t>El día 5 de junio es el Día Mundial del Medio Ambiente, una de las efemérides más importantes del almanaque ambiental. También en este mes se celebran el 8 Día Mundial de los Océanos, el 17 Día Mundial contra la Desertificación y la Sequía y el 21 Día Mundial del Sol.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38A49D1-98A1-4B26-83BE-B7976EA767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565" y="4998302"/>
            <a:ext cx="1274653" cy="115006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C723A7CB-3ED0-4472-8413-A692F8A096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0925" y="2893992"/>
            <a:ext cx="128587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776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56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Martinez Reynoso</dc:creator>
  <cp:lastModifiedBy>Monica Martinez Reynoso</cp:lastModifiedBy>
  <cp:revision>4</cp:revision>
  <dcterms:created xsi:type="dcterms:W3CDTF">2022-06-01T17:42:57Z</dcterms:created>
  <dcterms:modified xsi:type="dcterms:W3CDTF">2022-06-01T18:02:39Z</dcterms:modified>
</cp:coreProperties>
</file>