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7" r:id="rId4"/>
    <p:sldId id="261" r:id="rId5"/>
    <p:sldId id="259" r:id="rId6"/>
    <p:sldId id="260"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896E5"/>
    <a:srgbClr val="FF00FF"/>
    <a:srgbClr val="00FFFF"/>
    <a:srgbClr val="000099"/>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7EB5724C-5D9B-429A-921A-954680510BAF}" type="datetimeFigureOut">
              <a:rPr lang="es-MX" smtClean="0"/>
              <a:t>25/04/2022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355B859-53FA-486F-9A59-6BC69FA066AE}" type="slidenum">
              <a:rPr lang="es-MX" smtClean="0"/>
              <a:t>‹Nº›</a:t>
            </a:fld>
            <a:endParaRPr lang="es-MX"/>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165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EB5724C-5D9B-429A-921A-954680510BAF}" type="datetimeFigureOut">
              <a:rPr lang="es-MX" smtClean="0"/>
              <a:t>25/04/2022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355B859-53FA-486F-9A59-6BC69FA066AE}" type="slidenum">
              <a:rPr lang="es-MX" smtClean="0"/>
              <a:t>‹Nº›</a:t>
            </a:fld>
            <a:endParaRPr lang="es-MX"/>
          </a:p>
        </p:txBody>
      </p:sp>
    </p:spTree>
    <p:extLst>
      <p:ext uri="{BB962C8B-B14F-4D97-AF65-F5344CB8AC3E}">
        <p14:creationId xmlns:p14="http://schemas.microsoft.com/office/powerpoint/2010/main" val="50336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EB5724C-5D9B-429A-921A-954680510BAF}" type="datetimeFigureOut">
              <a:rPr lang="es-MX" smtClean="0"/>
              <a:t>25/04/2022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355B859-53FA-486F-9A59-6BC69FA066AE}" type="slidenum">
              <a:rPr lang="es-MX" smtClean="0"/>
              <a:t>‹Nº›</a:t>
            </a:fld>
            <a:endParaRPr lang="es-MX"/>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43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EB5724C-5D9B-429A-921A-954680510BAF}" type="datetimeFigureOut">
              <a:rPr lang="es-MX" smtClean="0"/>
              <a:t>25/04/2022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355B859-53FA-486F-9A59-6BC69FA066AE}" type="slidenum">
              <a:rPr lang="es-MX" smtClean="0"/>
              <a:t>‹Nº›</a:t>
            </a:fld>
            <a:endParaRPr lang="es-MX"/>
          </a:p>
        </p:txBody>
      </p:sp>
    </p:spTree>
    <p:extLst>
      <p:ext uri="{BB962C8B-B14F-4D97-AF65-F5344CB8AC3E}">
        <p14:creationId xmlns:p14="http://schemas.microsoft.com/office/powerpoint/2010/main" val="104892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7EB5724C-5D9B-429A-921A-954680510BAF}" type="datetimeFigureOut">
              <a:rPr lang="es-MX" smtClean="0"/>
              <a:t>25/04/2022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355B859-53FA-486F-9A59-6BC69FA066AE}" type="slidenum">
              <a:rPr lang="es-MX" smtClean="0"/>
              <a:t>‹Nº›</a:t>
            </a:fld>
            <a:endParaRPr lang="es-MX"/>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807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EB5724C-5D9B-429A-921A-954680510BAF}" type="datetimeFigureOut">
              <a:rPr lang="es-MX" smtClean="0"/>
              <a:t>25/04/2022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355B859-53FA-486F-9A59-6BC69FA066AE}" type="slidenum">
              <a:rPr lang="es-MX" smtClean="0"/>
              <a:t>‹Nº›</a:t>
            </a:fld>
            <a:endParaRPr lang="es-MX"/>
          </a:p>
        </p:txBody>
      </p:sp>
    </p:spTree>
    <p:extLst>
      <p:ext uri="{BB962C8B-B14F-4D97-AF65-F5344CB8AC3E}">
        <p14:creationId xmlns:p14="http://schemas.microsoft.com/office/powerpoint/2010/main" val="378628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768096" y="2967788"/>
            <a:ext cx="3566160" cy="33415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Editar los estilos de texto del patrón</a:t>
            </a:r>
          </a:p>
        </p:txBody>
      </p:sp>
      <p:sp>
        <p:nvSpPr>
          <p:cNvPr id="6" name="Content Placeholder 5"/>
          <p:cNvSpPr>
            <a:spLocks noGrp="1"/>
          </p:cNvSpPr>
          <p:nvPr>
            <p:ph sz="quarter" idx="4"/>
          </p:nvPr>
        </p:nvSpPr>
        <p:spPr>
          <a:xfrm>
            <a:off x="4491990" y="2967788"/>
            <a:ext cx="3566160" cy="33415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EB5724C-5D9B-429A-921A-954680510BAF}" type="datetimeFigureOut">
              <a:rPr lang="es-MX" smtClean="0"/>
              <a:t>25/04/2022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355B859-53FA-486F-9A59-6BC69FA066AE}" type="slidenum">
              <a:rPr lang="es-MX" smtClean="0"/>
              <a:t>‹Nº›</a:t>
            </a:fld>
            <a:endParaRPr lang="es-MX"/>
          </a:p>
        </p:txBody>
      </p:sp>
    </p:spTree>
    <p:extLst>
      <p:ext uri="{BB962C8B-B14F-4D97-AF65-F5344CB8AC3E}">
        <p14:creationId xmlns:p14="http://schemas.microsoft.com/office/powerpoint/2010/main" val="126625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EB5724C-5D9B-429A-921A-954680510BAF}" type="datetimeFigureOut">
              <a:rPr lang="es-MX" smtClean="0"/>
              <a:t>25/04/2022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355B859-53FA-486F-9A59-6BC69FA066AE}" type="slidenum">
              <a:rPr lang="es-MX" smtClean="0"/>
              <a:t>‹Nº›</a:t>
            </a:fld>
            <a:endParaRPr lang="es-MX"/>
          </a:p>
        </p:txBody>
      </p:sp>
    </p:spTree>
    <p:extLst>
      <p:ext uri="{BB962C8B-B14F-4D97-AF65-F5344CB8AC3E}">
        <p14:creationId xmlns:p14="http://schemas.microsoft.com/office/powerpoint/2010/main" val="72811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5724C-5D9B-429A-921A-954680510BAF}" type="datetimeFigureOut">
              <a:rPr lang="es-MX" smtClean="0"/>
              <a:t>25/04/2022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355B859-53FA-486F-9A59-6BC69FA066AE}" type="slidenum">
              <a:rPr lang="es-MX" smtClean="0"/>
              <a:t>‹Nº›</a:t>
            </a:fld>
            <a:endParaRPr lang="es-MX"/>
          </a:p>
        </p:txBody>
      </p:sp>
    </p:spTree>
    <p:extLst>
      <p:ext uri="{BB962C8B-B14F-4D97-AF65-F5344CB8AC3E}">
        <p14:creationId xmlns:p14="http://schemas.microsoft.com/office/powerpoint/2010/main" val="1798781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EB5724C-5D9B-429A-921A-954680510BAF}" type="datetimeFigureOut">
              <a:rPr lang="es-MX" smtClean="0"/>
              <a:t>25/04/2022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355B859-53FA-486F-9A59-6BC69FA066AE}" type="slidenum">
              <a:rPr lang="es-MX" smtClean="0"/>
              <a:t>‹Nº›</a:t>
            </a:fld>
            <a:endParaRPr lang="es-MX"/>
          </a:p>
        </p:txBody>
      </p:sp>
    </p:spTree>
    <p:extLst>
      <p:ext uri="{BB962C8B-B14F-4D97-AF65-F5344CB8AC3E}">
        <p14:creationId xmlns:p14="http://schemas.microsoft.com/office/powerpoint/2010/main" val="3866018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9141714" cy="4572000"/>
          </a:xfrm>
          <a:solidFill>
            <a:schemeClr val="accent1"/>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EB5724C-5D9B-429A-921A-954680510BAF}" type="datetimeFigureOut">
              <a:rPr lang="es-MX" smtClean="0"/>
              <a:t>25/04/2022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355B859-53FA-486F-9A59-6BC69FA066AE}" type="slidenum">
              <a:rPr lang="es-MX" smtClean="0"/>
              <a:t>‹Nº›</a:t>
            </a:fld>
            <a:endParaRPr lang="es-MX"/>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387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EB5724C-5D9B-429A-921A-954680510BAF}" type="datetimeFigureOut">
              <a:rPr lang="es-MX" smtClean="0"/>
              <a:t>25/04/2022</a:t>
            </a:fld>
            <a:endParaRPr lang="es-MX"/>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MX"/>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355B859-53FA-486F-9A59-6BC69FA066AE}" type="slidenum">
              <a:rPr lang="es-MX" smtClean="0"/>
              <a:t>‹Nº›</a:t>
            </a:fld>
            <a:endParaRPr lang="es-MX"/>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0617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67" y="447675"/>
            <a:ext cx="1800200" cy="84393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2" name="Picture 2" descr="Día Internacional de la Madre Tierra | Hotel Playa Mazatlan">
            <a:extLst>
              <a:ext uri="{FF2B5EF4-FFF2-40B4-BE49-F238E27FC236}">
                <a16:creationId xmlns:a16="http://schemas.microsoft.com/office/drawing/2014/main" id="{8C866521-4331-4A6A-ACD6-E8AA53E59C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447675"/>
            <a:ext cx="4476750" cy="596265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79512" y="2420888"/>
            <a:ext cx="4680520" cy="2400657"/>
          </a:xfrm>
          <a:prstGeom prst="rect">
            <a:avLst/>
          </a:prstGeom>
          <a:solidFill>
            <a:schemeClr val="bg2">
              <a:lumMod val="75000"/>
            </a:schemeClr>
          </a:solidFill>
          <a:ln>
            <a:noFill/>
          </a:ln>
          <a:effectLst/>
          <a:scene3d>
            <a:camera prst="orthographicFront"/>
            <a:lightRig rig="threePt" dir="t"/>
          </a:scene3d>
          <a:sp3d>
            <a:bevelT/>
          </a:sp3d>
        </p:spPr>
        <p:txBody>
          <a:bodyPr wrap="square">
            <a:spAutoFit/>
          </a:bodyPr>
          <a:lstStyle/>
          <a:p>
            <a:pPr algn="just"/>
            <a:r>
              <a:rPr lang="es-MX" sz="2500" b="1" dirty="0">
                <a:solidFill>
                  <a:schemeClr val="tx2"/>
                </a:solidFill>
                <a:latin typeface="Segoe Print" panose="02000600000000000000" pitchFamily="2" charset="0"/>
              </a:rPr>
              <a:t>Anualmente y desde 1970 se celebra cada 22 de Abril el día de la tierra, que tiene como fin crear conciencia ambiental alrededor del mundo</a:t>
            </a:r>
          </a:p>
        </p:txBody>
      </p:sp>
      <p:pic>
        <p:nvPicPr>
          <p:cNvPr id="3" name="y2mate.com - Leo Rojas  El Condor Pasa Videoclip">
            <a:hlinkClick r:id="" action="ppaction://media"/>
            <a:extLst>
              <a:ext uri="{FF2B5EF4-FFF2-40B4-BE49-F238E27FC236}">
                <a16:creationId xmlns:a16="http://schemas.microsoft.com/office/drawing/2014/main" id="{BEF3DF91-8E62-4808-8E66-2C53A30A561C}"/>
              </a:ext>
            </a:extLst>
          </p:cNvPr>
          <p:cNvPicPr>
            <a:picLocks noChangeAspect="1"/>
          </p:cNvPicPr>
          <p:nvPr>
            <a:audioFile r:link="rId1"/>
            <p:extLst>
              <p:ext uri="{DAA4B4D4-6D71-4841-9C94-3DE7FCFB9230}">
                <p14:media xmlns:p14="http://schemas.microsoft.com/office/powerpoint/2010/main" r:embed="rId2">
                  <p14:trim st="30353"/>
                </p14:media>
              </p:ext>
            </p:extLst>
          </p:nvPr>
        </p:nvPicPr>
        <p:blipFill>
          <a:blip r:embed="rId6"/>
          <a:stretch>
            <a:fillRect/>
          </a:stretch>
        </p:blipFill>
        <p:spPr>
          <a:xfrm>
            <a:off x="5724128" y="5733256"/>
            <a:ext cx="232792" cy="232792"/>
          </a:xfrm>
          <a:prstGeom prst="rect">
            <a:avLst/>
          </a:prstGeom>
        </p:spPr>
      </p:pic>
    </p:spTree>
    <p:extLst>
      <p:ext uri="{BB962C8B-B14F-4D97-AF65-F5344CB8AC3E}">
        <p14:creationId xmlns:p14="http://schemas.microsoft.com/office/powerpoint/2010/main" val="1421081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wind"/>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71CC32D-3636-48F6-A443-824779037A70}"/>
              </a:ext>
            </a:extLst>
          </p:cNvPr>
          <p:cNvPicPr>
            <a:picLocks noChangeAspect="1"/>
          </p:cNvPicPr>
          <p:nvPr/>
        </p:nvPicPr>
        <p:blipFill>
          <a:blip r:embed="rId2"/>
          <a:stretch>
            <a:fillRect/>
          </a:stretch>
        </p:blipFill>
        <p:spPr>
          <a:xfrm>
            <a:off x="683568" y="620688"/>
            <a:ext cx="3619500" cy="4905375"/>
          </a:xfrm>
          <a:prstGeom prst="rect">
            <a:avLst/>
          </a:prstGeom>
        </p:spPr>
      </p:pic>
      <p:sp>
        <p:nvSpPr>
          <p:cNvPr id="3" name="Rectángulo 2">
            <a:extLst>
              <a:ext uri="{FF2B5EF4-FFF2-40B4-BE49-F238E27FC236}">
                <a16:creationId xmlns:a16="http://schemas.microsoft.com/office/drawing/2014/main" id="{FB8F468A-B36F-4170-9C24-CA6F0907442D}"/>
              </a:ext>
            </a:extLst>
          </p:cNvPr>
          <p:cNvSpPr/>
          <p:nvPr/>
        </p:nvSpPr>
        <p:spPr>
          <a:xfrm>
            <a:off x="3995936" y="2163289"/>
            <a:ext cx="5004048" cy="2015936"/>
          </a:xfrm>
          <a:prstGeom prst="rect">
            <a:avLst/>
          </a:prstGeom>
          <a:solidFill>
            <a:schemeClr val="bg1"/>
          </a:solidFill>
          <a:effectLst>
            <a:softEdge rad="63500"/>
          </a:effectLst>
        </p:spPr>
        <p:txBody>
          <a:bodyPr wrap="square">
            <a:spAutoFit/>
          </a:bodyPr>
          <a:lstStyle/>
          <a:p>
            <a:pPr algn="just"/>
            <a:r>
              <a:rPr lang="es-MX" sz="2500" b="1" dirty="0">
                <a:solidFill>
                  <a:srgbClr val="00FFFF"/>
                </a:solidFill>
                <a:latin typeface="Segoe Print" panose="02000600000000000000" pitchFamily="2" charset="0"/>
              </a:rPr>
              <a:t>Este día de la Madre Tierra es el primero que se celebra dentro del Decenio de la ONU para la Restauración de Ecosistemas.</a:t>
            </a:r>
          </a:p>
        </p:txBody>
      </p:sp>
      <p:pic>
        <p:nvPicPr>
          <p:cNvPr id="4" name="Imagen 3">
            <a:extLst>
              <a:ext uri="{FF2B5EF4-FFF2-40B4-BE49-F238E27FC236}">
                <a16:creationId xmlns:a16="http://schemas.microsoft.com/office/drawing/2014/main" id="{BFA3968B-522C-4119-A82E-D8AFBEAA93D2}"/>
              </a:ext>
            </a:extLst>
          </p:cNvPr>
          <p:cNvPicPr>
            <a:picLocks noChangeAspect="1"/>
          </p:cNvPicPr>
          <p:nvPr/>
        </p:nvPicPr>
        <p:blipFill>
          <a:blip r:embed="rId3"/>
          <a:stretch>
            <a:fillRect/>
          </a:stretch>
        </p:blipFill>
        <p:spPr>
          <a:xfrm>
            <a:off x="3851920" y="4869160"/>
            <a:ext cx="1658940" cy="98226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58937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wind"/>
      </p:transition>
    </mc:Choice>
    <mc:Fallback xmlns="">
      <p:transition spd="slow"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6B931BE-1AB0-44D2-93A5-B98319B14B55}"/>
              </a:ext>
            </a:extLst>
          </p:cNvPr>
          <p:cNvPicPr>
            <a:picLocks noChangeAspect="1"/>
          </p:cNvPicPr>
          <p:nvPr/>
        </p:nvPicPr>
        <p:blipFill rotWithShape="1">
          <a:blip r:embed="rId2"/>
          <a:srcRect r="47637"/>
          <a:stretch/>
        </p:blipFill>
        <p:spPr>
          <a:xfrm>
            <a:off x="696661" y="764704"/>
            <a:ext cx="4028229" cy="54789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Rectángulo 2">
            <a:extLst>
              <a:ext uri="{FF2B5EF4-FFF2-40B4-BE49-F238E27FC236}">
                <a16:creationId xmlns:a16="http://schemas.microsoft.com/office/drawing/2014/main" id="{23E7DED3-D981-40F5-8208-C7BD0ADB272F}"/>
              </a:ext>
            </a:extLst>
          </p:cNvPr>
          <p:cNvSpPr/>
          <p:nvPr/>
        </p:nvSpPr>
        <p:spPr>
          <a:xfrm>
            <a:off x="3635896" y="2924944"/>
            <a:ext cx="5142130" cy="1631216"/>
          </a:xfrm>
          <a:prstGeom prst="rect">
            <a:avLst/>
          </a:prstGeom>
          <a:solidFill>
            <a:schemeClr val="bg1"/>
          </a:solidFill>
          <a:ln>
            <a:noFill/>
          </a:ln>
          <a:effectLst>
            <a:outerShdw blurRad="107950" dist="12700" dir="5400000" algn="ctr">
              <a:srgbClr val="000000"/>
            </a:outerShdw>
          </a:effectLst>
        </p:spPr>
        <p:txBody>
          <a:bodyPr wrap="square">
            <a:spAutoFit/>
          </a:bodyPr>
          <a:lstStyle/>
          <a:p>
            <a:pPr algn="ctr"/>
            <a:r>
              <a:rPr lang="es-MX" sz="2500" b="1" dirty="0">
                <a:solidFill>
                  <a:srgbClr val="FFFF00"/>
                </a:solidFill>
                <a:latin typeface="Segoe Print" panose="02000600000000000000" pitchFamily="2" charset="0"/>
              </a:rPr>
              <a:t>Al transformar nuestra percepción de la naturaleza, podemos reconocer su auténtica valía.</a:t>
            </a:r>
          </a:p>
        </p:txBody>
      </p:sp>
      <p:pic>
        <p:nvPicPr>
          <p:cNvPr id="4" name="Imagen 3">
            <a:extLst>
              <a:ext uri="{FF2B5EF4-FFF2-40B4-BE49-F238E27FC236}">
                <a16:creationId xmlns:a16="http://schemas.microsoft.com/office/drawing/2014/main" id="{AB34EA0A-8623-46FC-9B22-D2B6C9C4F123}"/>
              </a:ext>
            </a:extLst>
          </p:cNvPr>
          <p:cNvPicPr>
            <a:picLocks noChangeAspect="1"/>
          </p:cNvPicPr>
          <p:nvPr/>
        </p:nvPicPr>
        <p:blipFill>
          <a:blip r:embed="rId3"/>
          <a:stretch>
            <a:fillRect/>
          </a:stretch>
        </p:blipFill>
        <p:spPr>
          <a:xfrm>
            <a:off x="6206961" y="534070"/>
            <a:ext cx="2261812" cy="1310754"/>
          </a:xfrm>
          <a:prstGeom prst="rect">
            <a:avLst/>
          </a:prstGeom>
        </p:spPr>
      </p:pic>
    </p:spTree>
    <p:extLst>
      <p:ext uri="{BB962C8B-B14F-4D97-AF65-F5344CB8AC3E}">
        <p14:creationId xmlns:p14="http://schemas.microsoft.com/office/powerpoint/2010/main" val="2780153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7000">
        <p15:prstTrans prst="wind"/>
      </p:transition>
    </mc:Choice>
    <mc:Fallback xmlns="">
      <p:transition spd="slow" advClick="0"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4C0452-E2D8-4674-A261-35ADB3F89E38}"/>
              </a:ext>
            </a:extLst>
          </p:cNvPr>
          <p:cNvPicPr>
            <a:picLocks noChangeAspect="1"/>
          </p:cNvPicPr>
          <p:nvPr/>
        </p:nvPicPr>
        <p:blipFill rotWithShape="1">
          <a:blip r:embed="rId2"/>
          <a:srcRect l="50000"/>
          <a:stretch/>
        </p:blipFill>
        <p:spPr>
          <a:xfrm>
            <a:off x="3707904" y="404664"/>
            <a:ext cx="4824536" cy="5976664"/>
          </a:xfrm>
          <a:prstGeom prst="rect">
            <a:avLst/>
          </a:prstGeom>
          <a:ln w="228600" cap="sq" cmpd="thickThin">
            <a:solidFill>
              <a:srgbClr val="000000"/>
            </a:solidFill>
            <a:prstDash val="solid"/>
            <a:miter lim="800000"/>
          </a:ln>
          <a:effectLst>
            <a:innerShdw blurRad="76200">
              <a:srgbClr val="000000"/>
            </a:innerShdw>
          </a:effectLst>
        </p:spPr>
      </p:pic>
      <p:sp>
        <p:nvSpPr>
          <p:cNvPr id="3" name="Rectángulo 2">
            <a:extLst>
              <a:ext uri="{FF2B5EF4-FFF2-40B4-BE49-F238E27FC236}">
                <a16:creationId xmlns:a16="http://schemas.microsoft.com/office/drawing/2014/main" id="{58ECBF73-E342-436B-88B7-5D94AE2678F0}"/>
              </a:ext>
            </a:extLst>
          </p:cNvPr>
          <p:cNvSpPr/>
          <p:nvPr/>
        </p:nvSpPr>
        <p:spPr>
          <a:xfrm>
            <a:off x="179512" y="2708920"/>
            <a:ext cx="4968552" cy="2677656"/>
          </a:xfrm>
          <a:prstGeom prst="rect">
            <a:avLst/>
          </a:prstGeom>
          <a:solidFill>
            <a:schemeClr val="bg1"/>
          </a:solidFill>
          <a:effectLst>
            <a:softEdge rad="63500"/>
          </a:effectLst>
        </p:spPr>
        <p:txBody>
          <a:bodyPr wrap="square">
            <a:spAutoFit/>
          </a:bodyPr>
          <a:lstStyle/>
          <a:p>
            <a:pPr algn="ctr"/>
            <a:r>
              <a:rPr lang="es-MX" sz="2400" b="1" dirty="0">
                <a:solidFill>
                  <a:schemeClr val="tx2">
                    <a:lumMod val="50000"/>
                  </a:schemeClr>
                </a:solidFill>
                <a:latin typeface="Segoe Print" panose="02000600000000000000" pitchFamily="2" charset="0"/>
              </a:rPr>
              <a:t>Al reconocer a la naturaleza como una aliada indispensable, podemos desatar el ingenio humano en favor de la sostenibilidad y garantizar tanto nuestra salud y bienestar como los del planeta.</a:t>
            </a:r>
          </a:p>
        </p:txBody>
      </p:sp>
      <p:pic>
        <p:nvPicPr>
          <p:cNvPr id="4" name="Imagen 3">
            <a:extLst>
              <a:ext uri="{FF2B5EF4-FFF2-40B4-BE49-F238E27FC236}">
                <a16:creationId xmlns:a16="http://schemas.microsoft.com/office/drawing/2014/main" id="{40BE03BC-7FD3-46CF-BC74-FF4E4F7CF3DA}"/>
              </a:ext>
            </a:extLst>
          </p:cNvPr>
          <p:cNvPicPr>
            <a:picLocks noChangeAspect="1"/>
          </p:cNvPicPr>
          <p:nvPr/>
        </p:nvPicPr>
        <p:blipFill>
          <a:blip r:embed="rId3"/>
          <a:stretch>
            <a:fillRect/>
          </a:stretch>
        </p:blipFill>
        <p:spPr>
          <a:xfrm>
            <a:off x="179512" y="402658"/>
            <a:ext cx="1538085" cy="910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23359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wind"/>
      </p:transition>
    </mc:Choice>
    <mc:Fallback xmlns="">
      <p:transition spd="slow"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2E4D1A9-327D-4C2B-BECD-A500CA814B1C}"/>
              </a:ext>
            </a:extLst>
          </p:cNvPr>
          <p:cNvPicPr>
            <a:picLocks noChangeAspect="1"/>
          </p:cNvPicPr>
          <p:nvPr/>
        </p:nvPicPr>
        <p:blipFill>
          <a:blip r:embed="rId2"/>
          <a:stretch>
            <a:fillRect/>
          </a:stretch>
        </p:blipFill>
        <p:spPr>
          <a:xfrm>
            <a:off x="683568" y="476672"/>
            <a:ext cx="5400600" cy="5424710"/>
          </a:xfrm>
          <a:prstGeom prst="rect">
            <a:avLst/>
          </a:prstGeom>
          <a:ln w="228600" cap="sq" cmpd="thickThin">
            <a:solidFill>
              <a:srgbClr val="000000"/>
            </a:solidFill>
            <a:prstDash val="solid"/>
            <a:miter lim="800000"/>
          </a:ln>
          <a:effectLst>
            <a:innerShdw blurRad="76200">
              <a:srgbClr val="000000"/>
            </a:innerShdw>
          </a:effectLst>
        </p:spPr>
      </p:pic>
      <p:sp>
        <p:nvSpPr>
          <p:cNvPr id="3" name="Rectángulo 2">
            <a:extLst>
              <a:ext uri="{FF2B5EF4-FFF2-40B4-BE49-F238E27FC236}">
                <a16:creationId xmlns:a16="http://schemas.microsoft.com/office/drawing/2014/main" id="{75E779CB-555E-4008-B0AE-AAD12FE8A4F2}"/>
              </a:ext>
            </a:extLst>
          </p:cNvPr>
          <p:cNvSpPr/>
          <p:nvPr/>
        </p:nvSpPr>
        <p:spPr>
          <a:xfrm>
            <a:off x="4427984" y="2690336"/>
            <a:ext cx="4464496" cy="1477328"/>
          </a:xfrm>
          <a:prstGeom prst="rect">
            <a:avLst/>
          </a:prstGeom>
          <a:solidFill>
            <a:schemeClr val="bg1">
              <a:alpha val="96000"/>
            </a:schemeClr>
          </a:solidFill>
          <a:effectLst>
            <a:outerShdw blurRad="50800" dist="50800" dir="5400000" algn="ctr" rotWithShape="0">
              <a:schemeClr val="bg1">
                <a:alpha val="13000"/>
              </a:schemeClr>
            </a:outerShdw>
            <a:softEdge rad="31750"/>
          </a:effectLst>
        </p:spPr>
        <p:txBody>
          <a:bodyPr wrap="square">
            <a:spAutoFit/>
          </a:bodyPr>
          <a:lstStyle/>
          <a:p>
            <a:pPr algn="just"/>
            <a:r>
              <a:rPr lang="es-MX" sz="2500" b="1" dirty="0">
                <a:solidFill>
                  <a:srgbClr val="92D050"/>
                </a:solidFill>
                <a:latin typeface="Segoe Print" panose="02000600000000000000" pitchFamily="2" charset="0"/>
              </a:rPr>
              <a:t> </a:t>
            </a:r>
            <a:r>
              <a:rPr lang="es-MX" sz="3000" b="1" dirty="0">
                <a:solidFill>
                  <a:srgbClr val="92D050"/>
                </a:solidFill>
                <a:latin typeface="Segoe Print" panose="02000600000000000000" pitchFamily="2" charset="0"/>
              </a:rPr>
              <a:t>Los océanos se llenan de plásticos y se vuelven más ácidos.</a:t>
            </a:r>
          </a:p>
        </p:txBody>
      </p:sp>
      <p:pic>
        <p:nvPicPr>
          <p:cNvPr id="4" name="Imagen 3">
            <a:extLst>
              <a:ext uri="{FF2B5EF4-FFF2-40B4-BE49-F238E27FC236}">
                <a16:creationId xmlns:a16="http://schemas.microsoft.com/office/drawing/2014/main" id="{657438A5-20CF-4A8E-B398-41B858448027}"/>
              </a:ext>
            </a:extLst>
          </p:cNvPr>
          <p:cNvPicPr>
            <a:picLocks noChangeAspect="1"/>
          </p:cNvPicPr>
          <p:nvPr/>
        </p:nvPicPr>
        <p:blipFill>
          <a:blip r:embed="rId3"/>
          <a:stretch>
            <a:fillRect/>
          </a:stretch>
        </p:blipFill>
        <p:spPr>
          <a:xfrm>
            <a:off x="611560" y="5509160"/>
            <a:ext cx="1303934" cy="87216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83686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7000">
        <p15:prstTrans prst="wind"/>
      </p:transition>
    </mc:Choice>
    <mc:Fallback xmlns="">
      <p:transition spd="slow" advClick="0"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1A343B-7D10-4648-88A7-BAB082D4FBD1}"/>
              </a:ext>
            </a:extLst>
          </p:cNvPr>
          <p:cNvPicPr>
            <a:picLocks noChangeAspect="1"/>
          </p:cNvPicPr>
          <p:nvPr/>
        </p:nvPicPr>
        <p:blipFill>
          <a:blip r:embed="rId2"/>
          <a:stretch>
            <a:fillRect/>
          </a:stretch>
        </p:blipFill>
        <p:spPr>
          <a:xfrm>
            <a:off x="2195736" y="620688"/>
            <a:ext cx="4968552" cy="3600400"/>
          </a:xfrm>
          <a:prstGeom prst="rect">
            <a:avLst/>
          </a:prstGeom>
          <a:ln w="228600" cap="sq" cmpd="thickThin">
            <a:solidFill>
              <a:srgbClr val="000000"/>
            </a:solidFill>
            <a:prstDash val="solid"/>
            <a:miter lim="800000"/>
          </a:ln>
          <a:effectLst>
            <a:innerShdw blurRad="76200">
              <a:srgbClr val="000000"/>
            </a:innerShdw>
          </a:effectLst>
        </p:spPr>
      </p:pic>
      <p:sp>
        <p:nvSpPr>
          <p:cNvPr id="3" name="Rectángulo 2">
            <a:extLst>
              <a:ext uri="{FF2B5EF4-FFF2-40B4-BE49-F238E27FC236}">
                <a16:creationId xmlns:a16="http://schemas.microsoft.com/office/drawing/2014/main" id="{370E34D0-68A2-467C-B017-D3EF347F5CD2}"/>
              </a:ext>
            </a:extLst>
          </p:cNvPr>
          <p:cNvSpPr/>
          <p:nvPr/>
        </p:nvSpPr>
        <p:spPr>
          <a:xfrm>
            <a:off x="125760" y="4526631"/>
            <a:ext cx="8892480" cy="1246495"/>
          </a:xfrm>
          <a:prstGeom prst="rect">
            <a:avLst/>
          </a:prstGeom>
          <a:solidFill>
            <a:schemeClr val="bg1">
              <a:lumMod val="85000"/>
              <a:lumOff val="15000"/>
              <a:alpha val="54000"/>
            </a:schemeClr>
          </a:solidFill>
          <a:effectLst>
            <a:softEdge rad="63500"/>
          </a:effectLst>
        </p:spPr>
        <p:txBody>
          <a:bodyPr wrap="square">
            <a:spAutoFit/>
          </a:bodyPr>
          <a:lstStyle/>
          <a:p>
            <a:pPr algn="ctr"/>
            <a:r>
              <a:rPr lang="es-MX" sz="2500" b="1" dirty="0">
                <a:solidFill>
                  <a:srgbClr val="92D050"/>
                </a:solidFill>
                <a:latin typeface="Segoe Print" panose="02000600000000000000" pitchFamily="2" charset="0"/>
              </a:rPr>
              <a:t>Los cambios provocados por el hombre en la naturaleza,  pueden acelerar el ritmo de destrucción del planeta.</a:t>
            </a:r>
          </a:p>
        </p:txBody>
      </p:sp>
      <p:pic>
        <p:nvPicPr>
          <p:cNvPr id="4" name="Imagen 3">
            <a:extLst>
              <a:ext uri="{FF2B5EF4-FFF2-40B4-BE49-F238E27FC236}">
                <a16:creationId xmlns:a16="http://schemas.microsoft.com/office/drawing/2014/main" id="{A8F3685A-F6BF-4609-9CA2-790C47DE5E6A}"/>
              </a:ext>
            </a:extLst>
          </p:cNvPr>
          <p:cNvPicPr>
            <a:picLocks noChangeAspect="1"/>
          </p:cNvPicPr>
          <p:nvPr/>
        </p:nvPicPr>
        <p:blipFill>
          <a:blip r:embed="rId3"/>
          <a:stretch>
            <a:fillRect/>
          </a:stretch>
        </p:blipFill>
        <p:spPr>
          <a:xfrm>
            <a:off x="6948264" y="5445224"/>
            <a:ext cx="1621940" cy="10848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746343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7000">
        <p15:prstTrans prst="wind"/>
      </p:transition>
    </mc:Choice>
    <mc:Fallback xmlns="">
      <p:transition spd="slow" advClick="0"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D4CAB48-7D1A-478C-98A2-A323F2F33647}"/>
              </a:ext>
            </a:extLst>
          </p:cNvPr>
          <p:cNvPicPr>
            <a:picLocks noChangeAspect="1"/>
          </p:cNvPicPr>
          <p:nvPr/>
        </p:nvPicPr>
        <p:blipFill>
          <a:blip r:embed="rId2"/>
          <a:stretch>
            <a:fillRect/>
          </a:stretch>
        </p:blipFill>
        <p:spPr>
          <a:xfrm>
            <a:off x="533096" y="439325"/>
            <a:ext cx="8215367" cy="59793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ángulo 2">
            <a:extLst>
              <a:ext uri="{FF2B5EF4-FFF2-40B4-BE49-F238E27FC236}">
                <a16:creationId xmlns:a16="http://schemas.microsoft.com/office/drawing/2014/main" id="{4DA9299F-710D-42B0-A86E-E69ECFBD1354}"/>
              </a:ext>
            </a:extLst>
          </p:cNvPr>
          <p:cNvSpPr/>
          <p:nvPr/>
        </p:nvSpPr>
        <p:spPr>
          <a:xfrm>
            <a:off x="1152007" y="2708920"/>
            <a:ext cx="7429734" cy="1200329"/>
          </a:xfrm>
          <a:prstGeom prst="rect">
            <a:avLst/>
          </a:prstGeom>
          <a:solidFill>
            <a:schemeClr val="tx2">
              <a:alpha val="66000"/>
            </a:schemeClr>
          </a:solidFill>
          <a:effectLst>
            <a:outerShdw blurRad="50800" dist="50800" dir="5400000" algn="ctr" rotWithShape="0">
              <a:srgbClr val="000000">
                <a:alpha val="36000"/>
              </a:srgbClr>
            </a:outerShdw>
            <a:softEdge rad="31750"/>
          </a:effectLst>
        </p:spPr>
        <p:txBody>
          <a:bodyPr wrap="square">
            <a:spAutoFit/>
          </a:bodyPr>
          <a:lstStyle/>
          <a:p>
            <a:pPr algn="ctr"/>
            <a:r>
              <a:rPr lang="es-MX" sz="3600" b="1" dirty="0">
                <a:solidFill>
                  <a:srgbClr val="7030A0"/>
                </a:solidFill>
                <a:latin typeface="Segoe Print" panose="02000600000000000000" pitchFamily="2" charset="0"/>
              </a:rPr>
              <a:t>Promovamos la armonía con la naturaleza y la tierra</a:t>
            </a:r>
          </a:p>
        </p:txBody>
      </p:sp>
      <p:pic>
        <p:nvPicPr>
          <p:cNvPr id="4" name="Imagen 3">
            <a:extLst>
              <a:ext uri="{FF2B5EF4-FFF2-40B4-BE49-F238E27FC236}">
                <a16:creationId xmlns:a16="http://schemas.microsoft.com/office/drawing/2014/main" id="{23E1E61B-0CE0-43AC-8AE8-A91F77109268}"/>
              </a:ext>
            </a:extLst>
          </p:cNvPr>
          <p:cNvPicPr>
            <a:picLocks noChangeAspect="1"/>
          </p:cNvPicPr>
          <p:nvPr/>
        </p:nvPicPr>
        <p:blipFill>
          <a:blip r:embed="rId3"/>
          <a:stretch>
            <a:fillRect/>
          </a:stretch>
        </p:blipFill>
        <p:spPr>
          <a:xfrm>
            <a:off x="7452320" y="5797811"/>
            <a:ext cx="1390008" cy="762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2552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7000">
        <p15:prstTrans prst="wind"/>
      </p:transition>
    </mc:Choice>
    <mc:Fallback xmlns="">
      <p:transition spd="slow" advClick="0"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238FDF9-3CF0-4813-A5F1-BBC76E516813}"/>
              </a:ext>
            </a:extLst>
          </p:cNvPr>
          <p:cNvPicPr>
            <a:picLocks noChangeAspect="1"/>
          </p:cNvPicPr>
          <p:nvPr/>
        </p:nvPicPr>
        <p:blipFill>
          <a:blip r:embed="rId2"/>
          <a:stretch>
            <a:fillRect/>
          </a:stretch>
        </p:blipFill>
        <p:spPr>
          <a:xfrm>
            <a:off x="647564" y="659414"/>
            <a:ext cx="7848872" cy="5539172"/>
          </a:xfrm>
          <a:prstGeom prst="rect">
            <a:avLst/>
          </a:prstGeom>
          <a:ln w="228600" cap="sq" cmpd="thickThin">
            <a:solidFill>
              <a:srgbClr val="000000"/>
            </a:solidFill>
            <a:prstDash val="solid"/>
            <a:miter lim="800000"/>
          </a:ln>
          <a:effectLst>
            <a:innerShdw blurRad="76200">
              <a:srgbClr val="000000"/>
            </a:innerShdw>
          </a:effectLst>
        </p:spPr>
      </p:pic>
      <p:sp>
        <p:nvSpPr>
          <p:cNvPr id="3" name="Rectángulo 2">
            <a:extLst>
              <a:ext uri="{FF2B5EF4-FFF2-40B4-BE49-F238E27FC236}">
                <a16:creationId xmlns:a16="http://schemas.microsoft.com/office/drawing/2014/main" id="{6BBA219A-B965-4621-BC03-78938A6501A6}"/>
              </a:ext>
            </a:extLst>
          </p:cNvPr>
          <p:cNvSpPr/>
          <p:nvPr/>
        </p:nvSpPr>
        <p:spPr>
          <a:xfrm>
            <a:off x="827584" y="908720"/>
            <a:ext cx="7488832" cy="2015936"/>
          </a:xfrm>
          <a:prstGeom prst="rect">
            <a:avLst/>
          </a:prstGeom>
          <a:solidFill>
            <a:schemeClr val="tx2">
              <a:alpha val="42000"/>
            </a:schemeClr>
          </a:solidFill>
        </p:spPr>
        <p:txBody>
          <a:bodyPr wrap="square">
            <a:spAutoFit/>
          </a:bodyPr>
          <a:lstStyle/>
          <a:p>
            <a:pPr algn="just"/>
            <a:r>
              <a:rPr lang="es-MX" sz="2500" b="1" dirty="0">
                <a:solidFill>
                  <a:schemeClr val="bg1"/>
                </a:solidFill>
                <a:latin typeface="Segoe Print" panose="02000600000000000000" pitchFamily="2" charset="0"/>
              </a:rPr>
              <a:t>Recordemos hoy más que nunca en este Día Internacional de la Madre Tierra que necesitamos un cambio hacia una economía más sostenible que funcione tanto para las personas como para el planeta.</a:t>
            </a:r>
          </a:p>
        </p:txBody>
      </p:sp>
      <p:pic>
        <p:nvPicPr>
          <p:cNvPr id="4" name="Imagen 3">
            <a:extLst>
              <a:ext uri="{FF2B5EF4-FFF2-40B4-BE49-F238E27FC236}">
                <a16:creationId xmlns:a16="http://schemas.microsoft.com/office/drawing/2014/main" id="{22D49ADC-3F0E-45B6-9872-B18DA05DE19C}"/>
              </a:ext>
            </a:extLst>
          </p:cNvPr>
          <p:cNvPicPr>
            <a:picLocks noChangeAspect="1"/>
          </p:cNvPicPr>
          <p:nvPr/>
        </p:nvPicPr>
        <p:blipFill>
          <a:blip r:embed="rId3"/>
          <a:stretch>
            <a:fillRect/>
          </a:stretch>
        </p:blipFill>
        <p:spPr>
          <a:xfrm>
            <a:off x="6804248" y="4395415"/>
            <a:ext cx="1390008" cy="15538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62665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wind"/>
      </p:transition>
    </mc:Choice>
    <mc:Fallback xmlns="">
      <p:transition spd="slow" advClick="0"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52E7A3E-80B2-4CA8-BADE-C459A6C730DF}"/>
              </a:ext>
            </a:extLst>
          </p:cNvPr>
          <p:cNvPicPr>
            <a:picLocks noChangeAspect="1"/>
          </p:cNvPicPr>
          <p:nvPr/>
        </p:nvPicPr>
        <p:blipFill>
          <a:blip r:embed="rId2"/>
          <a:stretch>
            <a:fillRect/>
          </a:stretch>
        </p:blipFill>
        <p:spPr>
          <a:xfrm>
            <a:off x="683568" y="980728"/>
            <a:ext cx="5763102" cy="3832487"/>
          </a:xfrm>
          <a:prstGeom prst="rect">
            <a:avLst/>
          </a:prstGeom>
          <a:ln w="228600" cap="sq" cmpd="thickThin">
            <a:solidFill>
              <a:srgbClr val="000000"/>
            </a:solidFill>
            <a:prstDash val="solid"/>
            <a:miter lim="800000"/>
          </a:ln>
          <a:effectLst>
            <a:innerShdw blurRad="76200">
              <a:srgbClr val="000000"/>
            </a:innerShdw>
          </a:effectLst>
        </p:spPr>
      </p:pic>
      <p:pic>
        <p:nvPicPr>
          <p:cNvPr id="4" name="Imagen 3">
            <a:extLst>
              <a:ext uri="{FF2B5EF4-FFF2-40B4-BE49-F238E27FC236}">
                <a16:creationId xmlns:a16="http://schemas.microsoft.com/office/drawing/2014/main" id="{63CC9BD6-9AAE-4436-8A9F-9F0BCCC9F216}"/>
              </a:ext>
            </a:extLst>
          </p:cNvPr>
          <p:cNvPicPr>
            <a:picLocks noChangeAspect="1"/>
          </p:cNvPicPr>
          <p:nvPr/>
        </p:nvPicPr>
        <p:blipFill>
          <a:blip r:embed="rId3"/>
          <a:stretch>
            <a:fillRect/>
          </a:stretch>
        </p:blipFill>
        <p:spPr>
          <a:xfrm>
            <a:off x="5349558" y="1556792"/>
            <a:ext cx="2935808" cy="2935808"/>
          </a:xfrm>
          <a:prstGeom prst="rect">
            <a:avLst/>
          </a:prstGeom>
          <a:ln w="2286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a16="http://schemas.microsoft.com/office/drawing/2014/main" id="{42AD63FA-29B2-40F8-96BD-0F37F212DB6E}"/>
              </a:ext>
            </a:extLst>
          </p:cNvPr>
          <p:cNvSpPr txBox="1"/>
          <p:nvPr/>
        </p:nvSpPr>
        <p:spPr>
          <a:xfrm>
            <a:off x="755576" y="5307885"/>
            <a:ext cx="7560840" cy="1292662"/>
          </a:xfrm>
          <a:prstGeom prst="rect">
            <a:avLst/>
          </a:prstGeom>
          <a:solidFill>
            <a:schemeClr val="tx2"/>
          </a:solidFill>
          <a:ln w="76200">
            <a:solidFill>
              <a:schemeClr val="bg1"/>
            </a:solidFill>
          </a:ln>
        </p:spPr>
        <p:txBody>
          <a:bodyPr wrap="square" rtlCol="0">
            <a:spAutoFit/>
          </a:bodyPr>
          <a:lstStyle/>
          <a:p>
            <a:pPr algn="ctr"/>
            <a:r>
              <a:rPr lang="es-MX" sz="2500" b="1" dirty="0">
                <a:solidFill>
                  <a:schemeClr val="bg1"/>
                </a:solidFill>
                <a:latin typeface="Segoe Print" panose="02000600000000000000" pitchFamily="2" charset="0"/>
              </a:rPr>
              <a:t>El TESE celebra el día internacional de la madre tierra, dentro de la campaña:</a:t>
            </a:r>
          </a:p>
          <a:p>
            <a:pPr algn="ctr"/>
            <a:r>
              <a:rPr lang="es-MX" sz="2800" b="1" dirty="0">
                <a:ln w="12700">
                  <a:solidFill>
                    <a:srgbClr val="00B05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cript MT Bold" panose="03040602040607080904" pitchFamily="66" charset="0"/>
              </a:rPr>
              <a:t>100% libre de plásticos de un solo uso.</a:t>
            </a:r>
          </a:p>
        </p:txBody>
      </p:sp>
    </p:spTree>
    <p:extLst>
      <p:ext uri="{BB962C8B-B14F-4D97-AF65-F5344CB8AC3E}">
        <p14:creationId xmlns:p14="http://schemas.microsoft.com/office/powerpoint/2010/main" val="1974779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5000">
        <p15:prstTrans prst="wind"/>
      </p:transition>
    </mc:Choice>
    <mc:Fallback xmlns="">
      <p:transition spd="slow" advClick="0" advTm="15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emplate>Integral</Template>
  <TotalTime>173</TotalTime>
  <Words>197</Words>
  <Application>Microsoft Office PowerPoint</Application>
  <PresentationFormat>Presentación en pantalla (4:3)</PresentationFormat>
  <Paragraphs>10</Paragraphs>
  <Slides>9</Slides>
  <Notes>0</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Script MT Bold</vt:lpstr>
      <vt:lpstr>Segoe Print</vt:lpstr>
      <vt:lpstr>Tw Cen MT</vt:lpstr>
      <vt:lpstr>Tw Cen MT Condensed</vt:lpstr>
      <vt:lpstr>Wingdings 3</vt:lpstr>
      <vt:lpstr>Integral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compaq</dc:creator>
  <cp:lastModifiedBy>Monica Martinez Reynoso</cp:lastModifiedBy>
  <cp:revision>17</cp:revision>
  <dcterms:created xsi:type="dcterms:W3CDTF">2021-04-21T22:02:23Z</dcterms:created>
  <dcterms:modified xsi:type="dcterms:W3CDTF">2022-04-25T14:54:34Z</dcterms:modified>
</cp:coreProperties>
</file>